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1"/>
  </p:sldMasterIdLst>
  <p:notesMasterIdLst>
    <p:notesMasterId r:id="rId44"/>
  </p:notesMasterIdLst>
  <p:sldIdLst>
    <p:sldId id="256" r:id="rId2"/>
    <p:sldId id="863" r:id="rId3"/>
    <p:sldId id="924" r:id="rId4"/>
    <p:sldId id="257" r:id="rId5"/>
    <p:sldId id="926" r:id="rId6"/>
    <p:sldId id="258" r:id="rId7"/>
    <p:sldId id="881" r:id="rId8"/>
    <p:sldId id="263" r:id="rId9"/>
    <p:sldId id="928" r:id="rId10"/>
    <p:sldId id="260" r:id="rId11"/>
    <p:sldId id="266" r:id="rId12"/>
    <p:sldId id="927" r:id="rId13"/>
    <p:sldId id="870" r:id="rId14"/>
    <p:sldId id="711" r:id="rId15"/>
    <p:sldId id="884" r:id="rId16"/>
    <p:sldId id="871" r:id="rId17"/>
    <p:sldId id="929" r:id="rId18"/>
    <p:sldId id="922" r:id="rId19"/>
    <p:sldId id="268" r:id="rId20"/>
    <p:sldId id="930" r:id="rId21"/>
    <p:sldId id="918" r:id="rId22"/>
    <p:sldId id="919" r:id="rId23"/>
    <p:sldId id="900" r:id="rId24"/>
    <p:sldId id="272" r:id="rId25"/>
    <p:sldId id="890" r:id="rId26"/>
    <p:sldId id="931" r:id="rId27"/>
    <p:sldId id="909" r:id="rId28"/>
    <p:sldId id="920" r:id="rId29"/>
    <p:sldId id="701" r:id="rId30"/>
    <p:sldId id="750" r:id="rId31"/>
    <p:sldId id="895" r:id="rId32"/>
    <p:sldId id="921" r:id="rId33"/>
    <p:sldId id="911" r:id="rId34"/>
    <p:sldId id="273" r:id="rId35"/>
    <p:sldId id="892" r:id="rId36"/>
    <p:sldId id="275" r:id="rId37"/>
    <p:sldId id="893" r:id="rId38"/>
    <p:sldId id="923" r:id="rId39"/>
    <p:sldId id="915" r:id="rId40"/>
    <p:sldId id="916" r:id="rId41"/>
    <p:sldId id="932" r:id="rId42"/>
    <p:sldId id="8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57"/>
    <p:restoredTop sz="94603"/>
  </p:normalViewPr>
  <p:slideViewPr>
    <p:cSldViewPr snapToGrid="0">
      <p:cViewPr varScale="1">
        <p:scale>
          <a:sx n="109" d="100"/>
          <a:sy n="109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svg"/><Relationship Id="rId1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image" Target="../media/image43.svg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svg"/><Relationship Id="rId1" Type="http://schemas.openxmlformats.org/officeDocument/2006/relationships/image" Target="../media/image52.svg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svg"/><Relationship Id="rId1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image" Target="../media/image43.svg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svg"/><Relationship Id="rId1" Type="http://schemas.openxmlformats.org/officeDocument/2006/relationships/image" Target="../media/image52.svg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10A0B-4683-4861-B715-C7264183CF3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89D6FA-ACE2-4F92-9BDF-CB3EF4926113}">
      <dgm:prSet custT="1"/>
      <dgm:spPr/>
      <dgm:t>
        <a:bodyPr/>
        <a:lstStyle/>
        <a:p>
          <a:r>
            <a:rPr lang="en-US" sz="2600" dirty="0"/>
            <a:t>Understand the teen brain and development.</a:t>
          </a:r>
        </a:p>
      </dgm:t>
    </dgm:pt>
    <dgm:pt modelId="{29ABBBBD-1A2C-4E99-B72A-C4C1954A0961}" type="parTrans" cxnId="{90691F72-DA6E-49CF-89D9-DE34D5A53ABC}">
      <dgm:prSet/>
      <dgm:spPr/>
      <dgm:t>
        <a:bodyPr/>
        <a:lstStyle/>
        <a:p>
          <a:endParaRPr lang="en-US"/>
        </a:p>
      </dgm:t>
    </dgm:pt>
    <dgm:pt modelId="{3B5E332C-872C-4820-8DBC-293FDC96FBEB}" type="sibTrans" cxnId="{90691F72-DA6E-49CF-89D9-DE34D5A53ABC}">
      <dgm:prSet/>
      <dgm:spPr/>
      <dgm:t>
        <a:bodyPr/>
        <a:lstStyle/>
        <a:p>
          <a:endParaRPr lang="en-US"/>
        </a:p>
      </dgm:t>
    </dgm:pt>
    <dgm:pt modelId="{538EAB5D-7F93-BE42-ADD5-CACB0B3C631E}">
      <dgm:prSet custT="1"/>
      <dgm:spPr/>
      <dgm:t>
        <a:bodyPr/>
        <a:lstStyle/>
        <a:p>
          <a:r>
            <a:rPr lang="en-US" sz="2600" dirty="0"/>
            <a:t>Decode behavior.</a:t>
          </a:r>
        </a:p>
      </dgm:t>
    </dgm:pt>
    <dgm:pt modelId="{B53802FE-E7FF-E940-BF14-E5008AE2DA35}" type="parTrans" cxnId="{99E85E04-3890-0A4E-8EFD-AB9740C1C1F1}">
      <dgm:prSet/>
      <dgm:spPr/>
      <dgm:t>
        <a:bodyPr/>
        <a:lstStyle/>
        <a:p>
          <a:endParaRPr lang="en-US"/>
        </a:p>
      </dgm:t>
    </dgm:pt>
    <dgm:pt modelId="{1935CF96-8908-0543-99F3-FFD0D22921BC}" type="sibTrans" cxnId="{99E85E04-3890-0A4E-8EFD-AB9740C1C1F1}">
      <dgm:prSet/>
      <dgm:spPr/>
      <dgm:t>
        <a:bodyPr/>
        <a:lstStyle/>
        <a:p>
          <a:endParaRPr lang="en-US"/>
        </a:p>
      </dgm:t>
    </dgm:pt>
    <dgm:pt modelId="{794A7CC9-CB3A-0742-B8F0-B2A4BED7FC14}">
      <dgm:prSet custT="1"/>
      <dgm:spPr/>
      <dgm:t>
        <a:bodyPr/>
        <a:lstStyle/>
        <a:p>
          <a:r>
            <a:rPr lang="en-US" sz="2600" dirty="0"/>
            <a:t>Reduce stress and power struggles.</a:t>
          </a:r>
        </a:p>
      </dgm:t>
    </dgm:pt>
    <dgm:pt modelId="{C13B4234-1189-9744-B8FB-510CCFB45102}" type="parTrans" cxnId="{B06287CE-F109-BE48-BA41-0596A762C5E0}">
      <dgm:prSet/>
      <dgm:spPr/>
      <dgm:t>
        <a:bodyPr/>
        <a:lstStyle/>
        <a:p>
          <a:endParaRPr lang="en-US"/>
        </a:p>
      </dgm:t>
    </dgm:pt>
    <dgm:pt modelId="{AB0119E0-F40B-EB49-8F4D-695FBF373923}" type="sibTrans" cxnId="{B06287CE-F109-BE48-BA41-0596A762C5E0}">
      <dgm:prSet/>
      <dgm:spPr/>
      <dgm:t>
        <a:bodyPr/>
        <a:lstStyle/>
        <a:p>
          <a:endParaRPr lang="en-US"/>
        </a:p>
      </dgm:t>
    </dgm:pt>
    <dgm:pt modelId="{F817FACB-C17B-1B41-A109-56FED1429386}">
      <dgm:prSet custT="1"/>
      <dgm:spPr/>
      <dgm:t>
        <a:bodyPr/>
        <a:lstStyle/>
        <a:p>
          <a:r>
            <a:rPr lang="en-US" sz="2600" dirty="0"/>
            <a:t>Build resiliency using the 7 Cs: competence, confidence, connection, character, contribution, coping, and control.</a:t>
          </a:r>
        </a:p>
      </dgm:t>
    </dgm:pt>
    <dgm:pt modelId="{9CDF59A8-7A57-C446-B69D-B9D297E8AFE3}" type="parTrans" cxnId="{0E447413-4627-BE42-803E-E7406FBF0BB2}">
      <dgm:prSet/>
      <dgm:spPr/>
      <dgm:t>
        <a:bodyPr/>
        <a:lstStyle/>
        <a:p>
          <a:endParaRPr lang="en-US"/>
        </a:p>
      </dgm:t>
    </dgm:pt>
    <dgm:pt modelId="{C9EF7EB3-902A-1D44-B81C-44A479A9F8CF}" type="sibTrans" cxnId="{0E447413-4627-BE42-803E-E7406FBF0BB2}">
      <dgm:prSet/>
      <dgm:spPr/>
      <dgm:t>
        <a:bodyPr/>
        <a:lstStyle/>
        <a:p>
          <a:endParaRPr lang="en-US"/>
        </a:p>
      </dgm:t>
    </dgm:pt>
    <dgm:pt modelId="{54B1284B-3D1F-4B4D-8B46-516DBD949F09}" type="pres">
      <dgm:prSet presAssocID="{EAA10A0B-4683-4861-B715-C7264183CF35}" presName="linear" presStyleCnt="0">
        <dgm:presLayoutVars>
          <dgm:animLvl val="lvl"/>
          <dgm:resizeHandles val="exact"/>
        </dgm:presLayoutVars>
      </dgm:prSet>
      <dgm:spPr/>
    </dgm:pt>
    <dgm:pt modelId="{95BBBC6C-32E0-AC42-A7C4-2BF9AEF52C2E}" type="pres">
      <dgm:prSet presAssocID="{3D89D6FA-ACE2-4F92-9BDF-CB3EF492611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2D42A5D-2892-8B4D-A460-D3E546873439}" type="pres">
      <dgm:prSet presAssocID="{3B5E332C-872C-4820-8DBC-293FDC96FBEB}" presName="spacer" presStyleCnt="0"/>
      <dgm:spPr/>
    </dgm:pt>
    <dgm:pt modelId="{6DF44257-EBFB-004D-A0C9-9F1F03B0E8EE}" type="pres">
      <dgm:prSet presAssocID="{538EAB5D-7F93-BE42-ADD5-CACB0B3C631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0EE5CC7-4F54-0B42-8EDA-7FEC643B00B3}" type="pres">
      <dgm:prSet presAssocID="{1935CF96-8908-0543-99F3-FFD0D22921BC}" presName="spacer" presStyleCnt="0"/>
      <dgm:spPr/>
    </dgm:pt>
    <dgm:pt modelId="{07CEA684-B011-C34C-BCB5-48105E075C5C}" type="pres">
      <dgm:prSet presAssocID="{794A7CC9-CB3A-0742-B8F0-B2A4BED7FC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68CD66B-0078-7341-823E-1C58B0BF8A56}" type="pres">
      <dgm:prSet presAssocID="{AB0119E0-F40B-EB49-8F4D-695FBF373923}" presName="spacer" presStyleCnt="0"/>
      <dgm:spPr/>
    </dgm:pt>
    <dgm:pt modelId="{A66A6CFC-B0C8-9344-9B28-F0FDC1698E33}" type="pres">
      <dgm:prSet presAssocID="{F817FACB-C17B-1B41-A109-56FED142938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064102-D2AC-6B4B-80A4-CC97EAB311A9}" type="presOf" srcId="{F817FACB-C17B-1B41-A109-56FED1429386}" destId="{A66A6CFC-B0C8-9344-9B28-F0FDC1698E33}" srcOrd="0" destOrd="0" presId="urn:microsoft.com/office/officeart/2005/8/layout/vList2"/>
    <dgm:cxn modelId="{99E85E04-3890-0A4E-8EFD-AB9740C1C1F1}" srcId="{EAA10A0B-4683-4861-B715-C7264183CF35}" destId="{538EAB5D-7F93-BE42-ADD5-CACB0B3C631E}" srcOrd="1" destOrd="0" parTransId="{B53802FE-E7FF-E940-BF14-E5008AE2DA35}" sibTransId="{1935CF96-8908-0543-99F3-FFD0D22921BC}"/>
    <dgm:cxn modelId="{0E447413-4627-BE42-803E-E7406FBF0BB2}" srcId="{EAA10A0B-4683-4861-B715-C7264183CF35}" destId="{F817FACB-C17B-1B41-A109-56FED1429386}" srcOrd="3" destOrd="0" parTransId="{9CDF59A8-7A57-C446-B69D-B9D297E8AFE3}" sibTransId="{C9EF7EB3-902A-1D44-B81C-44A479A9F8CF}"/>
    <dgm:cxn modelId="{18A93550-8F5D-374C-B01C-017DA451613B}" type="presOf" srcId="{538EAB5D-7F93-BE42-ADD5-CACB0B3C631E}" destId="{6DF44257-EBFB-004D-A0C9-9F1F03B0E8EE}" srcOrd="0" destOrd="0" presId="urn:microsoft.com/office/officeart/2005/8/layout/vList2"/>
    <dgm:cxn modelId="{90691F72-DA6E-49CF-89D9-DE34D5A53ABC}" srcId="{EAA10A0B-4683-4861-B715-C7264183CF35}" destId="{3D89D6FA-ACE2-4F92-9BDF-CB3EF4926113}" srcOrd="0" destOrd="0" parTransId="{29ABBBBD-1A2C-4E99-B72A-C4C1954A0961}" sibTransId="{3B5E332C-872C-4820-8DBC-293FDC96FBEB}"/>
    <dgm:cxn modelId="{AE495C8F-D1FE-C94A-8586-CAB45769125A}" type="presOf" srcId="{EAA10A0B-4683-4861-B715-C7264183CF35}" destId="{54B1284B-3D1F-4B4D-8B46-516DBD949F09}" srcOrd="0" destOrd="0" presId="urn:microsoft.com/office/officeart/2005/8/layout/vList2"/>
    <dgm:cxn modelId="{28EA07C9-DB51-C241-9F3A-4EB0555E0D59}" type="presOf" srcId="{3D89D6FA-ACE2-4F92-9BDF-CB3EF4926113}" destId="{95BBBC6C-32E0-AC42-A7C4-2BF9AEF52C2E}" srcOrd="0" destOrd="0" presId="urn:microsoft.com/office/officeart/2005/8/layout/vList2"/>
    <dgm:cxn modelId="{B06287CE-F109-BE48-BA41-0596A762C5E0}" srcId="{EAA10A0B-4683-4861-B715-C7264183CF35}" destId="{794A7CC9-CB3A-0742-B8F0-B2A4BED7FC14}" srcOrd="2" destOrd="0" parTransId="{C13B4234-1189-9744-B8FB-510CCFB45102}" sibTransId="{AB0119E0-F40B-EB49-8F4D-695FBF373923}"/>
    <dgm:cxn modelId="{28DDBADA-104C-C44A-A46C-10A24995214D}" type="presOf" srcId="{794A7CC9-CB3A-0742-B8F0-B2A4BED7FC14}" destId="{07CEA684-B011-C34C-BCB5-48105E075C5C}" srcOrd="0" destOrd="0" presId="urn:microsoft.com/office/officeart/2005/8/layout/vList2"/>
    <dgm:cxn modelId="{E7B93A4D-3CDC-8B42-90B4-C3D2DF8E51ED}" type="presParOf" srcId="{54B1284B-3D1F-4B4D-8B46-516DBD949F09}" destId="{95BBBC6C-32E0-AC42-A7C4-2BF9AEF52C2E}" srcOrd="0" destOrd="0" presId="urn:microsoft.com/office/officeart/2005/8/layout/vList2"/>
    <dgm:cxn modelId="{238F7BF3-479F-574C-AB0E-65F33A542A30}" type="presParOf" srcId="{54B1284B-3D1F-4B4D-8B46-516DBD949F09}" destId="{92D42A5D-2892-8B4D-A460-D3E546873439}" srcOrd="1" destOrd="0" presId="urn:microsoft.com/office/officeart/2005/8/layout/vList2"/>
    <dgm:cxn modelId="{48229FDB-91F6-D049-8717-DB8398236B86}" type="presParOf" srcId="{54B1284B-3D1F-4B4D-8B46-516DBD949F09}" destId="{6DF44257-EBFB-004D-A0C9-9F1F03B0E8EE}" srcOrd="2" destOrd="0" presId="urn:microsoft.com/office/officeart/2005/8/layout/vList2"/>
    <dgm:cxn modelId="{2F8C8BC3-3E6E-534E-A55B-5F8279E9396F}" type="presParOf" srcId="{54B1284B-3D1F-4B4D-8B46-516DBD949F09}" destId="{20EE5CC7-4F54-0B42-8EDA-7FEC643B00B3}" srcOrd="3" destOrd="0" presId="urn:microsoft.com/office/officeart/2005/8/layout/vList2"/>
    <dgm:cxn modelId="{E4EB7896-4D8C-C748-96BF-31054AE7B7BF}" type="presParOf" srcId="{54B1284B-3D1F-4B4D-8B46-516DBD949F09}" destId="{07CEA684-B011-C34C-BCB5-48105E075C5C}" srcOrd="4" destOrd="0" presId="urn:microsoft.com/office/officeart/2005/8/layout/vList2"/>
    <dgm:cxn modelId="{9B42FE06-09DF-5B4E-9F1E-EA56B67F6B9C}" type="presParOf" srcId="{54B1284B-3D1F-4B4D-8B46-516DBD949F09}" destId="{568CD66B-0078-7341-823E-1C58B0BF8A56}" srcOrd="5" destOrd="0" presId="urn:microsoft.com/office/officeart/2005/8/layout/vList2"/>
    <dgm:cxn modelId="{1FA86AFB-F552-3D40-B55A-53D69BDC617D}" type="presParOf" srcId="{54B1284B-3D1F-4B4D-8B46-516DBD949F09}" destId="{A66A6CFC-B0C8-9344-9B28-F0FDC1698E3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56A48A-5431-43D1-95C8-81BDD2B365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B5B57E-FD20-4D0B-B948-6FA4F012AB4A}">
      <dgm:prSet/>
      <dgm:spPr/>
      <dgm:t>
        <a:bodyPr/>
        <a:lstStyle/>
        <a:p>
          <a:r>
            <a:rPr lang="en-US"/>
            <a:t>Family</a:t>
          </a:r>
        </a:p>
      </dgm:t>
    </dgm:pt>
    <dgm:pt modelId="{92192CF7-0023-490A-B490-7B80ABCB7427}" type="parTrans" cxnId="{032C0943-F273-4EAD-8B88-13DCA53C929D}">
      <dgm:prSet/>
      <dgm:spPr/>
      <dgm:t>
        <a:bodyPr/>
        <a:lstStyle/>
        <a:p>
          <a:endParaRPr lang="en-US"/>
        </a:p>
      </dgm:t>
    </dgm:pt>
    <dgm:pt modelId="{DED3FA70-A672-4C37-B38B-84D755A423EE}" type="sibTrans" cxnId="{032C0943-F273-4EAD-8B88-13DCA53C929D}">
      <dgm:prSet/>
      <dgm:spPr/>
      <dgm:t>
        <a:bodyPr/>
        <a:lstStyle/>
        <a:p>
          <a:endParaRPr lang="en-US"/>
        </a:p>
      </dgm:t>
    </dgm:pt>
    <dgm:pt modelId="{46D652CC-EABA-4AD9-92A1-1BD930B6DC7F}">
      <dgm:prSet/>
      <dgm:spPr/>
      <dgm:t>
        <a:bodyPr/>
        <a:lstStyle/>
        <a:p>
          <a:r>
            <a:rPr lang="en-US"/>
            <a:t>Caring Adults</a:t>
          </a:r>
        </a:p>
      </dgm:t>
    </dgm:pt>
    <dgm:pt modelId="{81EDB90B-D238-4732-BE2F-21E1E533CF6E}" type="parTrans" cxnId="{A5594208-6F99-4715-AC48-FD9E8C390DF4}">
      <dgm:prSet/>
      <dgm:spPr/>
      <dgm:t>
        <a:bodyPr/>
        <a:lstStyle/>
        <a:p>
          <a:endParaRPr lang="en-US"/>
        </a:p>
      </dgm:t>
    </dgm:pt>
    <dgm:pt modelId="{4F5A89C9-97C4-4820-8806-E6A5735735A9}" type="sibTrans" cxnId="{A5594208-6F99-4715-AC48-FD9E8C390DF4}">
      <dgm:prSet/>
      <dgm:spPr/>
      <dgm:t>
        <a:bodyPr/>
        <a:lstStyle/>
        <a:p>
          <a:endParaRPr lang="en-US"/>
        </a:p>
      </dgm:t>
    </dgm:pt>
    <dgm:pt modelId="{BC32680C-CEBC-4D7F-A067-B5931F281A3A}">
      <dgm:prSet/>
      <dgm:spPr/>
      <dgm:t>
        <a:bodyPr/>
        <a:lstStyle/>
        <a:p>
          <a:r>
            <a:rPr lang="en-US"/>
            <a:t>Schools</a:t>
          </a:r>
        </a:p>
      </dgm:t>
    </dgm:pt>
    <dgm:pt modelId="{485BE808-026B-4FA2-B1B4-57D5B41E0024}" type="parTrans" cxnId="{2F907B48-214E-4BC8-8068-CFA908246454}">
      <dgm:prSet/>
      <dgm:spPr/>
      <dgm:t>
        <a:bodyPr/>
        <a:lstStyle/>
        <a:p>
          <a:endParaRPr lang="en-US"/>
        </a:p>
      </dgm:t>
    </dgm:pt>
    <dgm:pt modelId="{FAD4C5BB-B443-46E6-8B12-B000290EC513}" type="sibTrans" cxnId="{2F907B48-214E-4BC8-8068-CFA908246454}">
      <dgm:prSet/>
      <dgm:spPr/>
      <dgm:t>
        <a:bodyPr/>
        <a:lstStyle/>
        <a:p>
          <a:endParaRPr lang="en-US"/>
        </a:p>
      </dgm:t>
    </dgm:pt>
    <dgm:pt modelId="{42005CB4-4443-4466-AEF1-E69E5899A951}">
      <dgm:prSet/>
      <dgm:spPr/>
      <dgm:t>
        <a:bodyPr/>
        <a:lstStyle/>
        <a:p>
          <a:r>
            <a:rPr lang="en-US"/>
            <a:t>After-School Programs</a:t>
          </a:r>
        </a:p>
      </dgm:t>
    </dgm:pt>
    <dgm:pt modelId="{8EDAAC9E-9F2B-486D-8E92-B5C74962CE8B}" type="parTrans" cxnId="{48F32611-112D-4921-85A2-748FECE827D3}">
      <dgm:prSet/>
      <dgm:spPr/>
      <dgm:t>
        <a:bodyPr/>
        <a:lstStyle/>
        <a:p>
          <a:endParaRPr lang="en-US"/>
        </a:p>
      </dgm:t>
    </dgm:pt>
    <dgm:pt modelId="{3599331F-9A1B-4798-AA0C-66BE7367FF0A}" type="sibTrans" cxnId="{48F32611-112D-4921-85A2-748FECE827D3}">
      <dgm:prSet/>
      <dgm:spPr/>
      <dgm:t>
        <a:bodyPr/>
        <a:lstStyle/>
        <a:p>
          <a:endParaRPr lang="en-US"/>
        </a:p>
      </dgm:t>
    </dgm:pt>
    <dgm:pt modelId="{B3E05B8E-3DC7-4889-8144-1C604B391BF1}">
      <dgm:prSet/>
      <dgm:spPr/>
      <dgm:t>
        <a:bodyPr/>
        <a:lstStyle/>
        <a:p>
          <a:r>
            <a:rPr lang="en-US"/>
            <a:t>Communities</a:t>
          </a:r>
        </a:p>
      </dgm:t>
    </dgm:pt>
    <dgm:pt modelId="{F7607A90-AC47-4580-A5A9-AF2E8C02093D}" type="parTrans" cxnId="{C614E87E-8A54-4295-BB48-BE5126A354E2}">
      <dgm:prSet/>
      <dgm:spPr/>
      <dgm:t>
        <a:bodyPr/>
        <a:lstStyle/>
        <a:p>
          <a:endParaRPr lang="en-US"/>
        </a:p>
      </dgm:t>
    </dgm:pt>
    <dgm:pt modelId="{01E50459-1BDE-4806-BD90-2DD362392476}" type="sibTrans" cxnId="{C614E87E-8A54-4295-BB48-BE5126A354E2}">
      <dgm:prSet/>
      <dgm:spPr/>
      <dgm:t>
        <a:bodyPr/>
        <a:lstStyle/>
        <a:p>
          <a:endParaRPr lang="en-US"/>
        </a:p>
      </dgm:t>
    </dgm:pt>
    <dgm:pt modelId="{6F722A9F-9881-402F-A34C-1492E7951D50}">
      <dgm:prSet/>
      <dgm:spPr/>
      <dgm:t>
        <a:bodyPr/>
        <a:lstStyle/>
        <a:p>
          <a:r>
            <a:rPr lang="en-US"/>
            <a:t>Faith-Based Organizations</a:t>
          </a:r>
        </a:p>
      </dgm:t>
    </dgm:pt>
    <dgm:pt modelId="{0B1A1E0C-A4FB-4065-BCE6-FF158A22EBED}" type="parTrans" cxnId="{37EE9BF4-17CE-4347-B398-6B5294FC8B1B}">
      <dgm:prSet/>
      <dgm:spPr/>
      <dgm:t>
        <a:bodyPr/>
        <a:lstStyle/>
        <a:p>
          <a:endParaRPr lang="en-US"/>
        </a:p>
      </dgm:t>
    </dgm:pt>
    <dgm:pt modelId="{F339AB42-E04E-4C70-8302-9639AEB9881F}" type="sibTrans" cxnId="{37EE9BF4-17CE-4347-B398-6B5294FC8B1B}">
      <dgm:prSet/>
      <dgm:spPr/>
      <dgm:t>
        <a:bodyPr/>
        <a:lstStyle/>
        <a:p>
          <a:endParaRPr lang="en-US"/>
        </a:p>
      </dgm:t>
    </dgm:pt>
    <dgm:pt modelId="{A6AC36CF-C5F3-8343-89C9-5B9DE887E2AD}" type="pres">
      <dgm:prSet presAssocID="{7256A48A-5431-43D1-95C8-81BDD2B365B9}" presName="linear" presStyleCnt="0">
        <dgm:presLayoutVars>
          <dgm:animLvl val="lvl"/>
          <dgm:resizeHandles val="exact"/>
        </dgm:presLayoutVars>
      </dgm:prSet>
      <dgm:spPr/>
    </dgm:pt>
    <dgm:pt modelId="{F1411AC8-51F9-ED47-A03E-F06FBF6A6D11}" type="pres">
      <dgm:prSet presAssocID="{2EB5B57E-FD20-4D0B-B948-6FA4F012AB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CD749EB-1774-924E-91AD-F66782B0CF66}" type="pres">
      <dgm:prSet presAssocID="{DED3FA70-A672-4C37-B38B-84D755A423EE}" presName="spacer" presStyleCnt="0"/>
      <dgm:spPr/>
    </dgm:pt>
    <dgm:pt modelId="{7E2B3F2F-2F8A-1D40-9E0C-77823F587B7D}" type="pres">
      <dgm:prSet presAssocID="{46D652CC-EABA-4AD9-92A1-1BD930B6DC7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F01DE15-0EA4-8C4F-B828-47BC4B818F2F}" type="pres">
      <dgm:prSet presAssocID="{4F5A89C9-97C4-4820-8806-E6A5735735A9}" presName="spacer" presStyleCnt="0"/>
      <dgm:spPr/>
    </dgm:pt>
    <dgm:pt modelId="{D7F84CE0-B7D2-7847-BDAA-69376F5342A9}" type="pres">
      <dgm:prSet presAssocID="{BC32680C-CEBC-4D7F-A067-B5931F281A3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6AA911A-D2D3-2849-B9EB-D6DA8B30CD1A}" type="pres">
      <dgm:prSet presAssocID="{FAD4C5BB-B443-46E6-8B12-B000290EC513}" presName="spacer" presStyleCnt="0"/>
      <dgm:spPr/>
    </dgm:pt>
    <dgm:pt modelId="{255AFCD0-A8BD-9F41-BFAF-6F7BAC5CF28F}" type="pres">
      <dgm:prSet presAssocID="{42005CB4-4443-4466-AEF1-E69E5899A95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025EDBD-BC35-3946-969B-5755E1DB6745}" type="pres">
      <dgm:prSet presAssocID="{3599331F-9A1B-4798-AA0C-66BE7367FF0A}" presName="spacer" presStyleCnt="0"/>
      <dgm:spPr/>
    </dgm:pt>
    <dgm:pt modelId="{7D10B76F-77A9-FD48-A708-A9182B645FC7}" type="pres">
      <dgm:prSet presAssocID="{B3E05B8E-3DC7-4889-8144-1C604B391BF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EE2655-CF23-CF47-8488-07D42F22B44F}" type="pres">
      <dgm:prSet presAssocID="{01E50459-1BDE-4806-BD90-2DD362392476}" presName="spacer" presStyleCnt="0"/>
      <dgm:spPr/>
    </dgm:pt>
    <dgm:pt modelId="{D4881DDD-1800-D44B-9FFF-71CCC7121090}" type="pres">
      <dgm:prSet presAssocID="{6F722A9F-9881-402F-A34C-1492E7951D5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5594208-6F99-4715-AC48-FD9E8C390DF4}" srcId="{7256A48A-5431-43D1-95C8-81BDD2B365B9}" destId="{46D652CC-EABA-4AD9-92A1-1BD930B6DC7F}" srcOrd="1" destOrd="0" parTransId="{81EDB90B-D238-4732-BE2F-21E1E533CF6E}" sibTransId="{4F5A89C9-97C4-4820-8806-E6A5735735A9}"/>
    <dgm:cxn modelId="{48F32611-112D-4921-85A2-748FECE827D3}" srcId="{7256A48A-5431-43D1-95C8-81BDD2B365B9}" destId="{42005CB4-4443-4466-AEF1-E69E5899A951}" srcOrd="3" destOrd="0" parTransId="{8EDAAC9E-9F2B-486D-8E92-B5C74962CE8B}" sibTransId="{3599331F-9A1B-4798-AA0C-66BE7367FF0A}"/>
    <dgm:cxn modelId="{032C0943-F273-4EAD-8B88-13DCA53C929D}" srcId="{7256A48A-5431-43D1-95C8-81BDD2B365B9}" destId="{2EB5B57E-FD20-4D0B-B948-6FA4F012AB4A}" srcOrd="0" destOrd="0" parTransId="{92192CF7-0023-490A-B490-7B80ABCB7427}" sibTransId="{DED3FA70-A672-4C37-B38B-84D755A423EE}"/>
    <dgm:cxn modelId="{2F907B48-214E-4BC8-8068-CFA908246454}" srcId="{7256A48A-5431-43D1-95C8-81BDD2B365B9}" destId="{BC32680C-CEBC-4D7F-A067-B5931F281A3A}" srcOrd="2" destOrd="0" parTransId="{485BE808-026B-4FA2-B1B4-57D5B41E0024}" sibTransId="{FAD4C5BB-B443-46E6-8B12-B000290EC513}"/>
    <dgm:cxn modelId="{F485EE56-E7C2-214F-A3B1-F135EED3584D}" type="presOf" srcId="{6F722A9F-9881-402F-A34C-1492E7951D50}" destId="{D4881DDD-1800-D44B-9FFF-71CCC7121090}" srcOrd="0" destOrd="0" presId="urn:microsoft.com/office/officeart/2005/8/layout/vList2"/>
    <dgm:cxn modelId="{C0820F61-575C-384F-A3AB-FB7A58A7B6FC}" type="presOf" srcId="{46D652CC-EABA-4AD9-92A1-1BD930B6DC7F}" destId="{7E2B3F2F-2F8A-1D40-9E0C-77823F587B7D}" srcOrd="0" destOrd="0" presId="urn:microsoft.com/office/officeart/2005/8/layout/vList2"/>
    <dgm:cxn modelId="{EBD26976-6353-4848-8283-C29F424ACDDC}" type="presOf" srcId="{2EB5B57E-FD20-4D0B-B948-6FA4F012AB4A}" destId="{F1411AC8-51F9-ED47-A03E-F06FBF6A6D11}" srcOrd="0" destOrd="0" presId="urn:microsoft.com/office/officeart/2005/8/layout/vList2"/>
    <dgm:cxn modelId="{C614E87E-8A54-4295-BB48-BE5126A354E2}" srcId="{7256A48A-5431-43D1-95C8-81BDD2B365B9}" destId="{B3E05B8E-3DC7-4889-8144-1C604B391BF1}" srcOrd="4" destOrd="0" parTransId="{F7607A90-AC47-4580-A5A9-AF2E8C02093D}" sibTransId="{01E50459-1BDE-4806-BD90-2DD362392476}"/>
    <dgm:cxn modelId="{236DE6AD-2F70-954F-8047-C48D5E1F156D}" type="presOf" srcId="{BC32680C-CEBC-4D7F-A067-B5931F281A3A}" destId="{D7F84CE0-B7D2-7847-BDAA-69376F5342A9}" srcOrd="0" destOrd="0" presId="urn:microsoft.com/office/officeart/2005/8/layout/vList2"/>
    <dgm:cxn modelId="{5766B7C9-10BF-4D4E-8802-11B21756953C}" type="presOf" srcId="{B3E05B8E-3DC7-4889-8144-1C604B391BF1}" destId="{7D10B76F-77A9-FD48-A708-A9182B645FC7}" srcOrd="0" destOrd="0" presId="urn:microsoft.com/office/officeart/2005/8/layout/vList2"/>
    <dgm:cxn modelId="{161ED8CF-5787-6C47-A918-7AD83AF0B8BE}" type="presOf" srcId="{7256A48A-5431-43D1-95C8-81BDD2B365B9}" destId="{A6AC36CF-C5F3-8343-89C9-5B9DE887E2AD}" srcOrd="0" destOrd="0" presId="urn:microsoft.com/office/officeart/2005/8/layout/vList2"/>
    <dgm:cxn modelId="{667A28DA-0AD9-AD44-9D0C-0D6B435D492F}" type="presOf" srcId="{42005CB4-4443-4466-AEF1-E69E5899A951}" destId="{255AFCD0-A8BD-9F41-BFAF-6F7BAC5CF28F}" srcOrd="0" destOrd="0" presId="urn:microsoft.com/office/officeart/2005/8/layout/vList2"/>
    <dgm:cxn modelId="{37EE9BF4-17CE-4347-B398-6B5294FC8B1B}" srcId="{7256A48A-5431-43D1-95C8-81BDD2B365B9}" destId="{6F722A9F-9881-402F-A34C-1492E7951D50}" srcOrd="5" destOrd="0" parTransId="{0B1A1E0C-A4FB-4065-BCE6-FF158A22EBED}" sibTransId="{F339AB42-E04E-4C70-8302-9639AEB9881F}"/>
    <dgm:cxn modelId="{5C150D66-5BE9-4D4D-A703-74B453DA2B47}" type="presParOf" srcId="{A6AC36CF-C5F3-8343-89C9-5B9DE887E2AD}" destId="{F1411AC8-51F9-ED47-A03E-F06FBF6A6D11}" srcOrd="0" destOrd="0" presId="urn:microsoft.com/office/officeart/2005/8/layout/vList2"/>
    <dgm:cxn modelId="{B245D2A0-AAC7-FC4A-A67E-30534C20A194}" type="presParOf" srcId="{A6AC36CF-C5F3-8343-89C9-5B9DE887E2AD}" destId="{4CD749EB-1774-924E-91AD-F66782B0CF66}" srcOrd="1" destOrd="0" presId="urn:microsoft.com/office/officeart/2005/8/layout/vList2"/>
    <dgm:cxn modelId="{4B18FA59-9F4B-2242-8911-33DA7D95661C}" type="presParOf" srcId="{A6AC36CF-C5F3-8343-89C9-5B9DE887E2AD}" destId="{7E2B3F2F-2F8A-1D40-9E0C-77823F587B7D}" srcOrd="2" destOrd="0" presId="urn:microsoft.com/office/officeart/2005/8/layout/vList2"/>
    <dgm:cxn modelId="{6254BE53-5186-4B46-AC4F-D13BE674D709}" type="presParOf" srcId="{A6AC36CF-C5F3-8343-89C9-5B9DE887E2AD}" destId="{6F01DE15-0EA4-8C4F-B828-47BC4B818F2F}" srcOrd="3" destOrd="0" presId="urn:microsoft.com/office/officeart/2005/8/layout/vList2"/>
    <dgm:cxn modelId="{70A65E69-B84B-194C-B90F-12DAC7B3BC66}" type="presParOf" srcId="{A6AC36CF-C5F3-8343-89C9-5B9DE887E2AD}" destId="{D7F84CE0-B7D2-7847-BDAA-69376F5342A9}" srcOrd="4" destOrd="0" presId="urn:microsoft.com/office/officeart/2005/8/layout/vList2"/>
    <dgm:cxn modelId="{3CE5E57B-49DB-4945-8BD6-9D8EB60BAC53}" type="presParOf" srcId="{A6AC36CF-C5F3-8343-89C9-5B9DE887E2AD}" destId="{06AA911A-D2D3-2849-B9EB-D6DA8B30CD1A}" srcOrd="5" destOrd="0" presId="urn:microsoft.com/office/officeart/2005/8/layout/vList2"/>
    <dgm:cxn modelId="{BFACFBB6-3F10-DF4E-8350-FD0D5987D804}" type="presParOf" srcId="{A6AC36CF-C5F3-8343-89C9-5B9DE887E2AD}" destId="{255AFCD0-A8BD-9F41-BFAF-6F7BAC5CF28F}" srcOrd="6" destOrd="0" presId="urn:microsoft.com/office/officeart/2005/8/layout/vList2"/>
    <dgm:cxn modelId="{CEC5B48E-A051-DC43-8955-E1704B01C9F7}" type="presParOf" srcId="{A6AC36CF-C5F3-8343-89C9-5B9DE887E2AD}" destId="{2025EDBD-BC35-3946-969B-5755E1DB6745}" srcOrd="7" destOrd="0" presId="urn:microsoft.com/office/officeart/2005/8/layout/vList2"/>
    <dgm:cxn modelId="{0CD20C3C-7E1E-504E-AA05-628185D5FCB2}" type="presParOf" srcId="{A6AC36CF-C5F3-8343-89C9-5B9DE887E2AD}" destId="{7D10B76F-77A9-FD48-A708-A9182B645FC7}" srcOrd="8" destOrd="0" presId="urn:microsoft.com/office/officeart/2005/8/layout/vList2"/>
    <dgm:cxn modelId="{19F6E558-6CEA-C148-A09F-56D6E27B9FFE}" type="presParOf" srcId="{A6AC36CF-C5F3-8343-89C9-5B9DE887E2AD}" destId="{49EE2655-CF23-CF47-8488-07D42F22B44F}" srcOrd="9" destOrd="0" presId="urn:microsoft.com/office/officeart/2005/8/layout/vList2"/>
    <dgm:cxn modelId="{F68CA916-6559-1046-A540-3529430B0EB9}" type="presParOf" srcId="{A6AC36CF-C5F3-8343-89C9-5B9DE887E2AD}" destId="{D4881DDD-1800-D44B-9FFF-71CCC712109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7236A5-1CE8-4284-AA6F-7F1E16722C2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7BB10-BA6F-4445-A88A-4C24DC10CF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u="sng" dirty="0"/>
            <a:t>Praise celebrates the moment. </a:t>
          </a:r>
          <a:endParaRPr lang="en-US" sz="2500" dirty="0"/>
        </a:p>
      </dgm:t>
    </dgm:pt>
    <dgm:pt modelId="{4E012B35-CE45-4FD6-914C-DEBB86F3C422}" type="parTrans" cxnId="{43237CBE-81BE-452C-8C34-AED88ED68704}">
      <dgm:prSet/>
      <dgm:spPr/>
      <dgm:t>
        <a:bodyPr/>
        <a:lstStyle/>
        <a:p>
          <a:endParaRPr lang="en-US"/>
        </a:p>
      </dgm:t>
    </dgm:pt>
    <dgm:pt modelId="{F2704840-C21E-4372-82A0-02650E6E39A9}" type="sibTrans" cxnId="{43237CBE-81BE-452C-8C34-AED88ED68704}">
      <dgm:prSet/>
      <dgm:spPr/>
      <dgm:t>
        <a:bodyPr/>
        <a:lstStyle/>
        <a:p>
          <a:endParaRPr lang="en-US"/>
        </a:p>
      </dgm:t>
    </dgm:pt>
    <dgm:pt modelId="{C0423B1D-8521-49B3-BC67-CB2E57685A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u="sng" dirty="0"/>
            <a:t>Encouragement builds confidence that lasts. </a:t>
          </a:r>
          <a:endParaRPr lang="en-US" sz="2500" dirty="0"/>
        </a:p>
      </dgm:t>
    </dgm:pt>
    <dgm:pt modelId="{3EB697B5-DCA9-465E-B95C-80EB1D309769}" type="parTrans" cxnId="{F5D1FAC7-2420-4F6B-9E03-5CB22AD04B68}">
      <dgm:prSet/>
      <dgm:spPr/>
      <dgm:t>
        <a:bodyPr/>
        <a:lstStyle/>
        <a:p>
          <a:endParaRPr lang="en-US"/>
        </a:p>
      </dgm:t>
    </dgm:pt>
    <dgm:pt modelId="{0727AAE8-B84D-4594-905D-2036CEC07068}" type="sibTrans" cxnId="{F5D1FAC7-2420-4F6B-9E03-5CB22AD04B68}">
      <dgm:prSet/>
      <dgm:spPr/>
      <dgm:t>
        <a:bodyPr/>
        <a:lstStyle/>
        <a:p>
          <a:endParaRPr lang="en-US"/>
        </a:p>
      </dgm:t>
    </dgm:pt>
    <dgm:pt modelId="{25CCEE82-68E3-1742-8C1E-FCBC0EB242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dirty="0"/>
            <a:t>Confidence grows from experience. Let them struggle. </a:t>
          </a:r>
        </a:p>
      </dgm:t>
    </dgm:pt>
    <dgm:pt modelId="{506C176C-E395-3441-B050-A1F512602222}" type="parTrans" cxnId="{53D90812-D0DC-9F49-BC24-3C81AB56ABD8}">
      <dgm:prSet/>
      <dgm:spPr/>
      <dgm:t>
        <a:bodyPr/>
        <a:lstStyle/>
        <a:p>
          <a:endParaRPr lang="en-US"/>
        </a:p>
      </dgm:t>
    </dgm:pt>
    <dgm:pt modelId="{5394BE88-6E9D-3843-9AE1-C946DF9CC077}" type="sibTrans" cxnId="{53D90812-D0DC-9F49-BC24-3C81AB56ABD8}">
      <dgm:prSet/>
      <dgm:spPr/>
      <dgm:t>
        <a:bodyPr/>
        <a:lstStyle/>
        <a:p>
          <a:endParaRPr lang="en-US"/>
        </a:p>
      </dgm:t>
    </dgm:pt>
    <dgm:pt modelId="{F8C03567-3AED-954B-ADCA-8E4969BB80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500" dirty="0"/>
            <a:t>Celebrate effort, not perfection.</a:t>
          </a:r>
        </a:p>
      </dgm:t>
    </dgm:pt>
    <dgm:pt modelId="{C27D550C-A746-1243-9C74-57B2A0979498}" type="parTrans" cxnId="{FAAC4EE7-47AF-DF48-B97F-A5E1CDB08DDE}">
      <dgm:prSet/>
      <dgm:spPr/>
      <dgm:t>
        <a:bodyPr/>
        <a:lstStyle/>
        <a:p>
          <a:endParaRPr lang="en-US"/>
        </a:p>
      </dgm:t>
    </dgm:pt>
    <dgm:pt modelId="{010633AD-0195-8947-84D3-A551D31986DA}" type="sibTrans" cxnId="{FAAC4EE7-47AF-DF48-B97F-A5E1CDB08DDE}">
      <dgm:prSet/>
      <dgm:spPr/>
      <dgm:t>
        <a:bodyPr/>
        <a:lstStyle/>
        <a:p>
          <a:endParaRPr lang="en-US"/>
        </a:p>
      </dgm:t>
    </dgm:pt>
    <dgm:pt modelId="{FA629F8F-C04C-4714-B011-3AC521ED3202}" type="pres">
      <dgm:prSet presAssocID="{047236A5-1CE8-4284-AA6F-7F1E16722C21}" presName="root" presStyleCnt="0">
        <dgm:presLayoutVars>
          <dgm:dir/>
          <dgm:resizeHandles val="exact"/>
        </dgm:presLayoutVars>
      </dgm:prSet>
      <dgm:spPr/>
    </dgm:pt>
    <dgm:pt modelId="{927E918C-5C1A-A046-A859-9749A9F2A297}" type="pres">
      <dgm:prSet presAssocID="{25CCEE82-68E3-1742-8C1E-FCBC0EB242CC}" presName="compNode" presStyleCnt="0"/>
      <dgm:spPr/>
    </dgm:pt>
    <dgm:pt modelId="{58E0530A-6297-C24E-B5C5-B60AF8059390}" type="pres">
      <dgm:prSet presAssocID="{25CCEE82-68E3-1742-8C1E-FCBC0EB242CC}" presName="bgRect" presStyleLbl="bgShp" presStyleIdx="0" presStyleCnt="4"/>
      <dgm:spPr/>
    </dgm:pt>
    <dgm:pt modelId="{5AC3F587-5DF6-1D46-A5DF-C13855E71954}" type="pres">
      <dgm:prSet presAssocID="{25CCEE82-68E3-1742-8C1E-FCBC0EB242CC}" presName="iconRect" presStyleLbl="nod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 scene with solid fill"/>
        </a:ext>
      </dgm:extLst>
    </dgm:pt>
    <dgm:pt modelId="{CA360415-07C4-A748-BDE1-010537966589}" type="pres">
      <dgm:prSet presAssocID="{25CCEE82-68E3-1742-8C1E-FCBC0EB242CC}" presName="spaceRect" presStyleCnt="0"/>
      <dgm:spPr/>
    </dgm:pt>
    <dgm:pt modelId="{31C7DFC3-C913-304D-8393-5FED7D758F48}" type="pres">
      <dgm:prSet presAssocID="{25CCEE82-68E3-1742-8C1E-FCBC0EB242CC}" presName="parTx" presStyleLbl="revTx" presStyleIdx="0" presStyleCnt="4">
        <dgm:presLayoutVars>
          <dgm:chMax val="0"/>
          <dgm:chPref val="0"/>
        </dgm:presLayoutVars>
      </dgm:prSet>
      <dgm:spPr/>
    </dgm:pt>
    <dgm:pt modelId="{5D4AD17B-6036-464C-A500-A9BC2ECEF429}" type="pres">
      <dgm:prSet presAssocID="{5394BE88-6E9D-3843-9AE1-C946DF9CC077}" presName="sibTrans" presStyleCnt="0"/>
      <dgm:spPr/>
    </dgm:pt>
    <dgm:pt modelId="{37795FBB-F1F2-DC45-A102-E28FFBB64BCD}" type="pres">
      <dgm:prSet presAssocID="{F8C03567-3AED-954B-ADCA-8E4969BB8099}" presName="compNode" presStyleCnt="0"/>
      <dgm:spPr/>
    </dgm:pt>
    <dgm:pt modelId="{6CF94AE0-FEB1-914F-8596-883001F95453}" type="pres">
      <dgm:prSet presAssocID="{F8C03567-3AED-954B-ADCA-8E4969BB8099}" presName="bgRect" presStyleLbl="bgShp" presStyleIdx="1" presStyleCnt="4"/>
      <dgm:spPr/>
    </dgm:pt>
    <dgm:pt modelId="{1DAB7260-D13F-C54E-B542-9D3BFE65BA71}" type="pres">
      <dgm:prSet presAssocID="{F8C03567-3AED-954B-ADCA-8E4969BB8099}" presName="iconRect" presStyleLbl="nod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39D63978-B0B1-354B-848F-202645F83433}" type="pres">
      <dgm:prSet presAssocID="{F8C03567-3AED-954B-ADCA-8E4969BB8099}" presName="spaceRect" presStyleCnt="0"/>
      <dgm:spPr/>
    </dgm:pt>
    <dgm:pt modelId="{5AB8FA5A-2CB4-FD4E-B6CE-0C74D80C66E8}" type="pres">
      <dgm:prSet presAssocID="{F8C03567-3AED-954B-ADCA-8E4969BB8099}" presName="parTx" presStyleLbl="revTx" presStyleIdx="1" presStyleCnt="4">
        <dgm:presLayoutVars>
          <dgm:chMax val="0"/>
          <dgm:chPref val="0"/>
        </dgm:presLayoutVars>
      </dgm:prSet>
      <dgm:spPr/>
    </dgm:pt>
    <dgm:pt modelId="{53A46AA4-EB08-3F49-9130-E056A2EDEFB4}" type="pres">
      <dgm:prSet presAssocID="{010633AD-0195-8947-84D3-A551D31986DA}" presName="sibTrans" presStyleCnt="0"/>
      <dgm:spPr/>
    </dgm:pt>
    <dgm:pt modelId="{FE9E7379-0D75-4F8C-A147-894CBF666183}" type="pres">
      <dgm:prSet presAssocID="{BB17BB10-BA6F-4445-A88A-4C24DC10CFBE}" presName="compNode" presStyleCnt="0"/>
      <dgm:spPr/>
    </dgm:pt>
    <dgm:pt modelId="{F7067611-2C78-490D-9172-3C9AA678C573}" type="pres">
      <dgm:prSet presAssocID="{BB17BB10-BA6F-4445-A88A-4C24DC10CFBE}" presName="bgRect" presStyleLbl="bgShp" presStyleIdx="2" presStyleCnt="4"/>
      <dgm:spPr/>
    </dgm:pt>
    <dgm:pt modelId="{A6E07AFB-EA78-4260-92EE-A3707C91A866}" type="pres">
      <dgm:prSet presAssocID="{BB17BB10-BA6F-4445-A88A-4C24DC10CFBE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434B1998-A6A8-4DC9-BAFA-1FD4430CB4AD}" type="pres">
      <dgm:prSet presAssocID="{BB17BB10-BA6F-4445-A88A-4C24DC10CFBE}" presName="spaceRect" presStyleCnt="0"/>
      <dgm:spPr/>
    </dgm:pt>
    <dgm:pt modelId="{E49738F2-14B8-471A-983C-5EE85C4FF799}" type="pres">
      <dgm:prSet presAssocID="{BB17BB10-BA6F-4445-A88A-4C24DC10CFBE}" presName="parTx" presStyleLbl="revTx" presStyleIdx="2" presStyleCnt="4">
        <dgm:presLayoutVars>
          <dgm:chMax val="0"/>
          <dgm:chPref val="0"/>
        </dgm:presLayoutVars>
      </dgm:prSet>
      <dgm:spPr/>
    </dgm:pt>
    <dgm:pt modelId="{5F1864A6-0EAD-49AE-A20D-2B9C3BF3D10A}" type="pres">
      <dgm:prSet presAssocID="{F2704840-C21E-4372-82A0-02650E6E39A9}" presName="sibTrans" presStyleCnt="0"/>
      <dgm:spPr/>
    </dgm:pt>
    <dgm:pt modelId="{7F7A6B5C-7CA6-4798-BF90-B8DE717AF0E8}" type="pres">
      <dgm:prSet presAssocID="{C0423B1D-8521-49B3-BC67-CB2E57685A76}" presName="compNode" presStyleCnt="0"/>
      <dgm:spPr/>
    </dgm:pt>
    <dgm:pt modelId="{358A89E0-BF75-4590-88AE-BBEBF979B6DC}" type="pres">
      <dgm:prSet presAssocID="{C0423B1D-8521-49B3-BC67-CB2E57685A76}" presName="bgRect" presStyleLbl="bgShp" presStyleIdx="3" presStyleCnt="4"/>
      <dgm:spPr/>
    </dgm:pt>
    <dgm:pt modelId="{E7371B5D-0BEA-483B-BE92-872CB875A394}" type="pres">
      <dgm:prSet presAssocID="{C0423B1D-8521-49B3-BC67-CB2E57685A76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1E8B4256-7E8F-4783-8DA7-FB306CEC1E7C}" type="pres">
      <dgm:prSet presAssocID="{C0423B1D-8521-49B3-BC67-CB2E57685A76}" presName="spaceRect" presStyleCnt="0"/>
      <dgm:spPr/>
    </dgm:pt>
    <dgm:pt modelId="{EBB5C993-FC68-41B6-BDBB-1B658665A0AE}" type="pres">
      <dgm:prSet presAssocID="{C0423B1D-8521-49B3-BC67-CB2E57685A7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3D90812-D0DC-9F49-BC24-3C81AB56ABD8}" srcId="{047236A5-1CE8-4284-AA6F-7F1E16722C21}" destId="{25CCEE82-68E3-1742-8C1E-FCBC0EB242CC}" srcOrd="0" destOrd="0" parTransId="{506C176C-E395-3441-B050-A1F512602222}" sibTransId="{5394BE88-6E9D-3843-9AE1-C946DF9CC077}"/>
    <dgm:cxn modelId="{8F326C1A-37F5-42BB-BE89-10405304CF1C}" type="presOf" srcId="{C0423B1D-8521-49B3-BC67-CB2E57685A76}" destId="{EBB5C993-FC68-41B6-BDBB-1B658665A0AE}" srcOrd="0" destOrd="0" presId="urn:microsoft.com/office/officeart/2018/2/layout/IconVerticalSolidList"/>
    <dgm:cxn modelId="{A093522D-81E8-42CE-BEF3-1D110C23518C}" type="presOf" srcId="{047236A5-1CE8-4284-AA6F-7F1E16722C21}" destId="{FA629F8F-C04C-4714-B011-3AC521ED3202}" srcOrd="0" destOrd="0" presId="urn:microsoft.com/office/officeart/2018/2/layout/IconVerticalSolidList"/>
    <dgm:cxn modelId="{0707D6AD-F99A-C14D-B6E3-BD54EA248178}" type="presOf" srcId="{F8C03567-3AED-954B-ADCA-8E4969BB8099}" destId="{5AB8FA5A-2CB4-FD4E-B6CE-0C74D80C66E8}" srcOrd="0" destOrd="0" presId="urn:microsoft.com/office/officeart/2018/2/layout/IconVerticalSolidList"/>
    <dgm:cxn modelId="{43237CBE-81BE-452C-8C34-AED88ED68704}" srcId="{047236A5-1CE8-4284-AA6F-7F1E16722C21}" destId="{BB17BB10-BA6F-4445-A88A-4C24DC10CFBE}" srcOrd="2" destOrd="0" parTransId="{4E012B35-CE45-4FD6-914C-DEBB86F3C422}" sibTransId="{F2704840-C21E-4372-82A0-02650E6E39A9}"/>
    <dgm:cxn modelId="{F5D1FAC7-2420-4F6B-9E03-5CB22AD04B68}" srcId="{047236A5-1CE8-4284-AA6F-7F1E16722C21}" destId="{C0423B1D-8521-49B3-BC67-CB2E57685A76}" srcOrd="3" destOrd="0" parTransId="{3EB697B5-DCA9-465E-B95C-80EB1D309769}" sibTransId="{0727AAE8-B84D-4594-905D-2036CEC07068}"/>
    <dgm:cxn modelId="{59FA7ED3-F063-4012-9289-4F0322A41BC7}" type="presOf" srcId="{BB17BB10-BA6F-4445-A88A-4C24DC10CFBE}" destId="{E49738F2-14B8-471A-983C-5EE85C4FF799}" srcOrd="0" destOrd="0" presId="urn:microsoft.com/office/officeart/2018/2/layout/IconVerticalSolidList"/>
    <dgm:cxn modelId="{FAAC4EE7-47AF-DF48-B97F-A5E1CDB08DDE}" srcId="{047236A5-1CE8-4284-AA6F-7F1E16722C21}" destId="{F8C03567-3AED-954B-ADCA-8E4969BB8099}" srcOrd="1" destOrd="0" parTransId="{C27D550C-A746-1243-9C74-57B2A0979498}" sibTransId="{010633AD-0195-8947-84D3-A551D31986DA}"/>
    <dgm:cxn modelId="{A46CACFE-6F75-5B49-8D15-0DEE7100E834}" type="presOf" srcId="{25CCEE82-68E3-1742-8C1E-FCBC0EB242CC}" destId="{31C7DFC3-C913-304D-8393-5FED7D758F48}" srcOrd="0" destOrd="0" presId="urn:microsoft.com/office/officeart/2018/2/layout/IconVerticalSolidList"/>
    <dgm:cxn modelId="{C4CAD3B1-B6BF-7E42-A7B2-4AAB7DD1FED1}" type="presParOf" srcId="{FA629F8F-C04C-4714-B011-3AC521ED3202}" destId="{927E918C-5C1A-A046-A859-9749A9F2A297}" srcOrd="0" destOrd="0" presId="urn:microsoft.com/office/officeart/2018/2/layout/IconVerticalSolidList"/>
    <dgm:cxn modelId="{0FDE383C-3D3A-9340-9236-DACC93861A5F}" type="presParOf" srcId="{927E918C-5C1A-A046-A859-9749A9F2A297}" destId="{58E0530A-6297-C24E-B5C5-B60AF8059390}" srcOrd="0" destOrd="0" presId="urn:microsoft.com/office/officeart/2018/2/layout/IconVerticalSolidList"/>
    <dgm:cxn modelId="{96A5E543-EF3F-A047-879F-037C03C9A169}" type="presParOf" srcId="{927E918C-5C1A-A046-A859-9749A9F2A297}" destId="{5AC3F587-5DF6-1D46-A5DF-C13855E71954}" srcOrd="1" destOrd="0" presId="urn:microsoft.com/office/officeart/2018/2/layout/IconVerticalSolidList"/>
    <dgm:cxn modelId="{386A67B4-B234-864A-8463-2F856461B97D}" type="presParOf" srcId="{927E918C-5C1A-A046-A859-9749A9F2A297}" destId="{CA360415-07C4-A748-BDE1-010537966589}" srcOrd="2" destOrd="0" presId="urn:microsoft.com/office/officeart/2018/2/layout/IconVerticalSolidList"/>
    <dgm:cxn modelId="{BA224810-AA34-7646-A64C-5711E35E81DE}" type="presParOf" srcId="{927E918C-5C1A-A046-A859-9749A9F2A297}" destId="{31C7DFC3-C913-304D-8393-5FED7D758F48}" srcOrd="3" destOrd="0" presId="urn:microsoft.com/office/officeart/2018/2/layout/IconVerticalSolidList"/>
    <dgm:cxn modelId="{28FE4B0C-5F74-204D-8E3A-DA5441ED8508}" type="presParOf" srcId="{FA629F8F-C04C-4714-B011-3AC521ED3202}" destId="{5D4AD17B-6036-464C-A500-A9BC2ECEF429}" srcOrd="1" destOrd="0" presId="urn:microsoft.com/office/officeart/2018/2/layout/IconVerticalSolidList"/>
    <dgm:cxn modelId="{5BB48F02-F212-A54F-8B24-85A97F8B3B6B}" type="presParOf" srcId="{FA629F8F-C04C-4714-B011-3AC521ED3202}" destId="{37795FBB-F1F2-DC45-A102-E28FFBB64BCD}" srcOrd="2" destOrd="0" presId="urn:microsoft.com/office/officeart/2018/2/layout/IconVerticalSolidList"/>
    <dgm:cxn modelId="{E3E2C9C7-5253-AD4D-8697-696F919C741C}" type="presParOf" srcId="{37795FBB-F1F2-DC45-A102-E28FFBB64BCD}" destId="{6CF94AE0-FEB1-914F-8596-883001F95453}" srcOrd="0" destOrd="0" presId="urn:microsoft.com/office/officeart/2018/2/layout/IconVerticalSolidList"/>
    <dgm:cxn modelId="{BE7107BF-CBAF-B244-B922-7EF7013DAABE}" type="presParOf" srcId="{37795FBB-F1F2-DC45-A102-E28FFBB64BCD}" destId="{1DAB7260-D13F-C54E-B542-9D3BFE65BA71}" srcOrd="1" destOrd="0" presId="urn:microsoft.com/office/officeart/2018/2/layout/IconVerticalSolidList"/>
    <dgm:cxn modelId="{A3570C74-A0B1-9847-B6A0-83F44451EFF9}" type="presParOf" srcId="{37795FBB-F1F2-DC45-A102-E28FFBB64BCD}" destId="{39D63978-B0B1-354B-848F-202645F83433}" srcOrd="2" destOrd="0" presId="urn:microsoft.com/office/officeart/2018/2/layout/IconVerticalSolidList"/>
    <dgm:cxn modelId="{D322F9B1-5DC1-C648-9FEF-018BE64C9DE8}" type="presParOf" srcId="{37795FBB-F1F2-DC45-A102-E28FFBB64BCD}" destId="{5AB8FA5A-2CB4-FD4E-B6CE-0C74D80C66E8}" srcOrd="3" destOrd="0" presId="urn:microsoft.com/office/officeart/2018/2/layout/IconVerticalSolidList"/>
    <dgm:cxn modelId="{2F45EF30-DB21-8842-B6F8-E619EE620F0C}" type="presParOf" srcId="{FA629F8F-C04C-4714-B011-3AC521ED3202}" destId="{53A46AA4-EB08-3F49-9130-E056A2EDEFB4}" srcOrd="3" destOrd="0" presId="urn:microsoft.com/office/officeart/2018/2/layout/IconVerticalSolidList"/>
    <dgm:cxn modelId="{45973037-25C5-4DD6-A7DD-E974FE93E00C}" type="presParOf" srcId="{FA629F8F-C04C-4714-B011-3AC521ED3202}" destId="{FE9E7379-0D75-4F8C-A147-894CBF666183}" srcOrd="4" destOrd="0" presId="urn:microsoft.com/office/officeart/2018/2/layout/IconVerticalSolidList"/>
    <dgm:cxn modelId="{3A546A5C-F689-4F48-89A6-69D2C65D39AB}" type="presParOf" srcId="{FE9E7379-0D75-4F8C-A147-894CBF666183}" destId="{F7067611-2C78-490D-9172-3C9AA678C573}" srcOrd="0" destOrd="0" presId="urn:microsoft.com/office/officeart/2018/2/layout/IconVerticalSolidList"/>
    <dgm:cxn modelId="{73CF42F7-4A38-49F9-AEB2-E588F1DF5007}" type="presParOf" srcId="{FE9E7379-0D75-4F8C-A147-894CBF666183}" destId="{A6E07AFB-EA78-4260-92EE-A3707C91A866}" srcOrd="1" destOrd="0" presId="urn:microsoft.com/office/officeart/2018/2/layout/IconVerticalSolidList"/>
    <dgm:cxn modelId="{73C28C1F-D3C2-4EE0-A042-5E8760DECD0C}" type="presParOf" srcId="{FE9E7379-0D75-4F8C-A147-894CBF666183}" destId="{434B1998-A6A8-4DC9-BAFA-1FD4430CB4AD}" srcOrd="2" destOrd="0" presId="urn:microsoft.com/office/officeart/2018/2/layout/IconVerticalSolidList"/>
    <dgm:cxn modelId="{90DA3E14-4727-4405-A668-9B86553D0696}" type="presParOf" srcId="{FE9E7379-0D75-4F8C-A147-894CBF666183}" destId="{E49738F2-14B8-471A-983C-5EE85C4FF799}" srcOrd="3" destOrd="0" presId="urn:microsoft.com/office/officeart/2018/2/layout/IconVerticalSolidList"/>
    <dgm:cxn modelId="{FC4C9C3C-D627-4958-B3E1-642E5E5809F5}" type="presParOf" srcId="{FA629F8F-C04C-4714-B011-3AC521ED3202}" destId="{5F1864A6-0EAD-49AE-A20D-2B9C3BF3D10A}" srcOrd="5" destOrd="0" presId="urn:microsoft.com/office/officeart/2018/2/layout/IconVerticalSolidList"/>
    <dgm:cxn modelId="{61476F9F-EA4F-4233-9F17-37E1C9B37D70}" type="presParOf" srcId="{FA629F8F-C04C-4714-B011-3AC521ED3202}" destId="{7F7A6B5C-7CA6-4798-BF90-B8DE717AF0E8}" srcOrd="6" destOrd="0" presId="urn:microsoft.com/office/officeart/2018/2/layout/IconVerticalSolidList"/>
    <dgm:cxn modelId="{D88855DE-234A-4BA3-B3A3-20FB1D34CFDB}" type="presParOf" srcId="{7F7A6B5C-7CA6-4798-BF90-B8DE717AF0E8}" destId="{358A89E0-BF75-4590-88AE-BBEBF979B6DC}" srcOrd="0" destOrd="0" presId="urn:microsoft.com/office/officeart/2018/2/layout/IconVerticalSolidList"/>
    <dgm:cxn modelId="{C3D9116C-7E6B-444F-AB44-ABF18B62C2A2}" type="presParOf" srcId="{7F7A6B5C-7CA6-4798-BF90-B8DE717AF0E8}" destId="{E7371B5D-0BEA-483B-BE92-872CB875A394}" srcOrd="1" destOrd="0" presId="urn:microsoft.com/office/officeart/2018/2/layout/IconVerticalSolidList"/>
    <dgm:cxn modelId="{519B9066-7A33-46A4-8589-DF729AAA9BEB}" type="presParOf" srcId="{7F7A6B5C-7CA6-4798-BF90-B8DE717AF0E8}" destId="{1E8B4256-7E8F-4783-8DA7-FB306CEC1E7C}" srcOrd="2" destOrd="0" presId="urn:microsoft.com/office/officeart/2018/2/layout/IconVerticalSolidList"/>
    <dgm:cxn modelId="{14885901-D4DB-4A9D-83CC-B387B9F1C7A5}" type="presParOf" srcId="{7F7A6B5C-7CA6-4798-BF90-B8DE717AF0E8}" destId="{EBB5C993-FC68-41B6-BDBB-1B658665A0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69B6E0-5443-1342-BDB4-0030E708A93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A6BD88-5301-5844-887D-35ADABC3BF28}">
      <dgm:prSet custT="1"/>
      <dgm:spPr/>
      <dgm:t>
        <a:bodyPr/>
        <a:lstStyle/>
        <a:p>
          <a:r>
            <a:rPr lang="en-US" sz="2200" dirty="0"/>
            <a:t>Being present and providing non-judgmental feedback.</a:t>
          </a:r>
        </a:p>
      </dgm:t>
    </dgm:pt>
    <dgm:pt modelId="{95FB06C6-F014-0B40-89AB-2D0B5BFF5560}" type="parTrans" cxnId="{8C5046C4-F3FD-894A-8551-8C721DC37110}">
      <dgm:prSet/>
      <dgm:spPr/>
      <dgm:t>
        <a:bodyPr/>
        <a:lstStyle/>
        <a:p>
          <a:endParaRPr lang="en-US"/>
        </a:p>
      </dgm:t>
    </dgm:pt>
    <dgm:pt modelId="{3120D0E9-BFE4-8248-8703-7492B3FF5C0B}" type="sibTrans" cxnId="{8C5046C4-F3FD-894A-8551-8C721DC37110}">
      <dgm:prSet/>
      <dgm:spPr/>
      <dgm:t>
        <a:bodyPr/>
        <a:lstStyle/>
        <a:p>
          <a:endParaRPr lang="en-US"/>
        </a:p>
      </dgm:t>
    </dgm:pt>
    <dgm:pt modelId="{C230D507-8620-8A4A-91FA-6D85396E9B97}">
      <dgm:prSet custT="1"/>
      <dgm:spPr/>
      <dgm:t>
        <a:bodyPr/>
        <a:lstStyle/>
        <a:p>
          <a:r>
            <a:rPr lang="en-US" sz="2200" u="none" dirty="0"/>
            <a:t>Ex: “ You put your plate in the sink so I knew you were finished. That was so helpful.”</a:t>
          </a:r>
        </a:p>
      </dgm:t>
    </dgm:pt>
    <dgm:pt modelId="{B5758245-84EA-1940-8526-C8D361BED479}" type="parTrans" cxnId="{29877925-C8FD-364B-BD53-913FCC90BB2B}">
      <dgm:prSet/>
      <dgm:spPr/>
      <dgm:t>
        <a:bodyPr/>
        <a:lstStyle/>
        <a:p>
          <a:endParaRPr lang="en-US"/>
        </a:p>
      </dgm:t>
    </dgm:pt>
    <dgm:pt modelId="{38596EFD-F156-5647-A5C5-DF444FD8E466}" type="sibTrans" cxnId="{29877925-C8FD-364B-BD53-913FCC90BB2B}">
      <dgm:prSet/>
      <dgm:spPr/>
      <dgm:t>
        <a:bodyPr/>
        <a:lstStyle/>
        <a:p>
          <a:endParaRPr lang="en-US"/>
        </a:p>
      </dgm:t>
    </dgm:pt>
    <dgm:pt modelId="{3022DFBC-A7CA-9745-BB79-81326FBB1508}">
      <dgm:prSet custT="1"/>
      <dgm:spPr/>
      <dgm:t>
        <a:bodyPr/>
        <a:lstStyle/>
        <a:p>
          <a:r>
            <a:rPr lang="en-US" sz="2200" dirty="0"/>
            <a:t>Observing and describing a child’s nonverbal actions in a non-judgmental manner. </a:t>
          </a:r>
        </a:p>
      </dgm:t>
    </dgm:pt>
    <dgm:pt modelId="{CAFB3469-FCED-5A4E-9573-758C3CB39342}" type="parTrans" cxnId="{EBBCEA60-30F2-F648-AD5D-E89063C3CC11}">
      <dgm:prSet/>
      <dgm:spPr/>
      <dgm:t>
        <a:bodyPr/>
        <a:lstStyle/>
        <a:p>
          <a:endParaRPr lang="en-US"/>
        </a:p>
      </dgm:t>
    </dgm:pt>
    <dgm:pt modelId="{6B5C77FB-532D-CB4D-BB0C-662A1AAE093C}" type="sibTrans" cxnId="{EBBCEA60-30F2-F648-AD5D-E89063C3CC11}">
      <dgm:prSet/>
      <dgm:spPr/>
      <dgm:t>
        <a:bodyPr/>
        <a:lstStyle/>
        <a:p>
          <a:endParaRPr lang="en-US"/>
        </a:p>
      </dgm:t>
    </dgm:pt>
    <dgm:pt modelId="{A9C0A6C0-F0D1-574E-B37D-E18CFC83DC74}">
      <dgm:prSet custT="1"/>
      <dgm:spPr/>
      <dgm:t>
        <a:bodyPr/>
        <a:lstStyle/>
        <a:p>
          <a:r>
            <a:rPr lang="en-US" sz="2200" u="none" dirty="0"/>
            <a:t>Noticing is a "you" statement versus an "I" statement.</a:t>
          </a:r>
        </a:p>
      </dgm:t>
    </dgm:pt>
    <dgm:pt modelId="{AE330460-A791-AA42-86A2-15863F7860BA}" type="parTrans" cxnId="{78ED2A06-AC97-974D-ADF9-47C356325AB5}">
      <dgm:prSet/>
      <dgm:spPr/>
      <dgm:t>
        <a:bodyPr/>
        <a:lstStyle/>
        <a:p>
          <a:endParaRPr lang="en-US"/>
        </a:p>
      </dgm:t>
    </dgm:pt>
    <dgm:pt modelId="{C8D81CAF-11CC-A242-92F5-AC715D3EBD0D}" type="sibTrans" cxnId="{78ED2A06-AC97-974D-ADF9-47C356325AB5}">
      <dgm:prSet/>
      <dgm:spPr/>
      <dgm:t>
        <a:bodyPr/>
        <a:lstStyle/>
        <a:p>
          <a:endParaRPr lang="en-US"/>
        </a:p>
      </dgm:t>
    </dgm:pt>
    <dgm:pt modelId="{460B2CC4-F0F1-D542-A1F1-A3B1EC4C13C9}" type="pres">
      <dgm:prSet presAssocID="{CD69B6E0-5443-1342-BDB4-0030E708A935}" presName="outerComposite" presStyleCnt="0">
        <dgm:presLayoutVars>
          <dgm:chMax val="5"/>
          <dgm:dir/>
          <dgm:resizeHandles val="exact"/>
        </dgm:presLayoutVars>
      </dgm:prSet>
      <dgm:spPr/>
    </dgm:pt>
    <dgm:pt modelId="{E64E5130-6730-A34B-B5ED-F885B687CD8D}" type="pres">
      <dgm:prSet presAssocID="{CD69B6E0-5443-1342-BDB4-0030E708A935}" presName="dummyMaxCanvas" presStyleCnt="0">
        <dgm:presLayoutVars/>
      </dgm:prSet>
      <dgm:spPr/>
    </dgm:pt>
    <dgm:pt modelId="{36E213AF-2711-2A43-BCBC-C0B05FA82310}" type="pres">
      <dgm:prSet presAssocID="{CD69B6E0-5443-1342-BDB4-0030E708A935}" presName="FourNodes_1" presStyleLbl="node1" presStyleIdx="0" presStyleCnt="4">
        <dgm:presLayoutVars>
          <dgm:bulletEnabled val="1"/>
        </dgm:presLayoutVars>
      </dgm:prSet>
      <dgm:spPr/>
    </dgm:pt>
    <dgm:pt modelId="{D7BDB4CA-335A-A34E-AF40-922381834A6D}" type="pres">
      <dgm:prSet presAssocID="{CD69B6E0-5443-1342-BDB4-0030E708A935}" presName="FourNodes_2" presStyleLbl="node1" presStyleIdx="1" presStyleCnt="4">
        <dgm:presLayoutVars>
          <dgm:bulletEnabled val="1"/>
        </dgm:presLayoutVars>
      </dgm:prSet>
      <dgm:spPr/>
    </dgm:pt>
    <dgm:pt modelId="{D2F85A06-735D-A64F-9435-546D533BA7DB}" type="pres">
      <dgm:prSet presAssocID="{CD69B6E0-5443-1342-BDB4-0030E708A935}" presName="FourNodes_3" presStyleLbl="node1" presStyleIdx="2" presStyleCnt="4">
        <dgm:presLayoutVars>
          <dgm:bulletEnabled val="1"/>
        </dgm:presLayoutVars>
      </dgm:prSet>
      <dgm:spPr/>
    </dgm:pt>
    <dgm:pt modelId="{3597C7F8-95B2-7047-9BDE-22E6ED2B5D28}" type="pres">
      <dgm:prSet presAssocID="{CD69B6E0-5443-1342-BDB4-0030E708A935}" presName="FourNodes_4" presStyleLbl="node1" presStyleIdx="3" presStyleCnt="4">
        <dgm:presLayoutVars>
          <dgm:bulletEnabled val="1"/>
        </dgm:presLayoutVars>
      </dgm:prSet>
      <dgm:spPr/>
    </dgm:pt>
    <dgm:pt modelId="{FDBDA4CB-EBE0-CA4A-9A00-845FAE62046A}" type="pres">
      <dgm:prSet presAssocID="{CD69B6E0-5443-1342-BDB4-0030E708A935}" presName="FourConn_1-2" presStyleLbl="fgAccFollowNode1" presStyleIdx="0" presStyleCnt="3">
        <dgm:presLayoutVars>
          <dgm:bulletEnabled val="1"/>
        </dgm:presLayoutVars>
      </dgm:prSet>
      <dgm:spPr/>
    </dgm:pt>
    <dgm:pt modelId="{A57EE664-4D01-B142-AE05-67336FAD61D2}" type="pres">
      <dgm:prSet presAssocID="{CD69B6E0-5443-1342-BDB4-0030E708A935}" presName="FourConn_2-3" presStyleLbl="fgAccFollowNode1" presStyleIdx="1" presStyleCnt="3">
        <dgm:presLayoutVars>
          <dgm:bulletEnabled val="1"/>
        </dgm:presLayoutVars>
      </dgm:prSet>
      <dgm:spPr/>
    </dgm:pt>
    <dgm:pt modelId="{7B957FF5-9705-0E4E-A11A-D0551AD8D6CB}" type="pres">
      <dgm:prSet presAssocID="{CD69B6E0-5443-1342-BDB4-0030E708A935}" presName="FourConn_3-4" presStyleLbl="fgAccFollowNode1" presStyleIdx="2" presStyleCnt="3">
        <dgm:presLayoutVars>
          <dgm:bulletEnabled val="1"/>
        </dgm:presLayoutVars>
      </dgm:prSet>
      <dgm:spPr/>
    </dgm:pt>
    <dgm:pt modelId="{42887EAB-8DFD-E940-88DD-2EE4C150812F}" type="pres">
      <dgm:prSet presAssocID="{CD69B6E0-5443-1342-BDB4-0030E708A935}" presName="FourNodes_1_text" presStyleLbl="node1" presStyleIdx="3" presStyleCnt="4">
        <dgm:presLayoutVars>
          <dgm:bulletEnabled val="1"/>
        </dgm:presLayoutVars>
      </dgm:prSet>
      <dgm:spPr/>
    </dgm:pt>
    <dgm:pt modelId="{CD89176B-EFCA-3B40-BC60-F4C278AF85C5}" type="pres">
      <dgm:prSet presAssocID="{CD69B6E0-5443-1342-BDB4-0030E708A935}" presName="FourNodes_2_text" presStyleLbl="node1" presStyleIdx="3" presStyleCnt="4">
        <dgm:presLayoutVars>
          <dgm:bulletEnabled val="1"/>
        </dgm:presLayoutVars>
      </dgm:prSet>
      <dgm:spPr/>
    </dgm:pt>
    <dgm:pt modelId="{E1FE53B3-BE45-FC4E-BA49-808D1F565EAC}" type="pres">
      <dgm:prSet presAssocID="{CD69B6E0-5443-1342-BDB4-0030E708A935}" presName="FourNodes_3_text" presStyleLbl="node1" presStyleIdx="3" presStyleCnt="4">
        <dgm:presLayoutVars>
          <dgm:bulletEnabled val="1"/>
        </dgm:presLayoutVars>
      </dgm:prSet>
      <dgm:spPr/>
    </dgm:pt>
    <dgm:pt modelId="{E2484305-5642-CF48-8995-6C068E97886D}" type="pres">
      <dgm:prSet presAssocID="{CD69B6E0-5443-1342-BDB4-0030E708A93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1055D04-5146-BE47-A1B8-7F0303450EB2}" type="presOf" srcId="{3022DFBC-A7CA-9745-BB79-81326FBB1508}" destId="{3597C7F8-95B2-7047-9BDE-22E6ED2B5D28}" srcOrd="0" destOrd="0" presId="urn:microsoft.com/office/officeart/2005/8/layout/vProcess5"/>
    <dgm:cxn modelId="{78ED2A06-AC97-974D-ADF9-47C356325AB5}" srcId="{CD69B6E0-5443-1342-BDB4-0030E708A935}" destId="{A9C0A6C0-F0D1-574E-B37D-E18CFC83DC74}" srcOrd="2" destOrd="0" parTransId="{AE330460-A791-AA42-86A2-15863F7860BA}" sibTransId="{C8D81CAF-11CC-A242-92F5-AC715D3EBD0D}"/>
    <dgm:cxn modelId="{9B87E41A-B5D3-284A-9206-41AB7D94EEF7}" type="presOf" srcId="{A9C0A6C0-F0D1-574E-B37D-E18CFC83DC74}" destId="{D2F85A06-735D-A64F-9435-546D533BA7DB}" srcOrd="0" destOrd="0" presId="urn:microsoft.com/office/officeart/2005/8/layout/vProcess5"/>
    <dgm:cxn modelId="{29877925-C8FD-364B-BD53-913FCC90BB2B}" srcId="{CD69B6E0-5443-1342-BDB4-0030E708A935}" destId="{C230D507-8620-8A4A-91FA-6D85396E9B97}" srcOrd="1" destOrd="0" parTransId="{B5758245-84EA-1940-8526-C8D361BED479}" sibTransId="{38596EFD-F156-5647-A5C5-DF444FD8E466}"/>
    <dgm:cxn modelId="{3DB64634-9865-0F44-8393-BFC024318D47}" type="presOf" srcId="{3120D0E9-BFE4-8248-8703-7492B3FF5C0B}" destId="{FDBDA4CB-EBE0-CA4A-9A00-845FAE62046A}" srcOrd="0" destOrd="0" presId="urn:microsoft.com/office/officeart/2005/8/layout/vProcess5"/>
    <dgm:cxn modelId="{EBBCEA60-30F2-F648-AD5D-E89063C3CC11}" srcId="{CD69B6E0-5443-1342-BDB4-0030E708A935}" destId="{3022DFBC-A7CA-9745-BB79-81326FBB1508}" srcOrd="3" destOrd="0" parTransId="{CAFB3469-FCED-5A4E-9573-758C3CB39342}" sibTransId="{6B5C77FB-532D-CB4D-BB0C-662A1AAE093C}"/>
    <dgm:cxn modelId="{F943B262-4481-814F-BD2F-14DCBB2D9BB5}" type="presOf" srcId="{CD69B6E0-5443-1342-BDB4-0030E708A935}" destId="{460B2CC4-F0F1-D542-A1F1-A3B1EC4C13C9}" srcOrd="0" destOrd="0" presId="urn:microsoft.com/office/officeart/2005/8/layout/vProcess5"/>
    <dgm:cxn modelId="{68A15D66-F604-CE4B-B4F6-5075D8CC0279}" type="presOf" srcId="{2DA6BD88-5301-5844-887D-35ADABC3BF28}" destId="{36E213AF-2711-2A43-BCBC-C0B05FA82310}" srcOrd="0" destOrd="0" presId="urn:microsoft.com/office/officeart/2005/8/layout/vProcess5"/>
    <dgm:cxn modelId="{515D5077-431A-3040-86C3-F66EFFFABB01}" type="presOf" srcId="{A9C0A6C0-F0D1-574E-B37D-E18CFC83DC74}" destId="{E1FE53B3-BE45-FC4E-BA49-808D1F565EAC}" srcOrd="1" destOrd="0" presId="urn:microsoft.com/office/officeart/2005/8/layout/vProcess5"/>
    <dgm:cxn modelId="{32075F8B-BD31-9342-99C2-27F37CE4CF54}" type="presOf" srcId="{38596EFD-F156-5647-A5C5-DF444FD8E466}" destId="{A57EE664-4D01-B142-AE05-67336FAD61D2}" srcOrd="0" destOrd="0" presId="urn:microsoft.com/office/officeart/2005/8/layout/vProcess5"/>
    <dgm:cxn modelId="{69BCA997-3130-D249-A85B-7BF0C5AB0DFE}" type="presOf" srcId="{3022DFBC-A7CA-9745-BB79-81326FBB1508}" destId="{E2484305-5642-CF48-8995-6C068E97886D}" srcOrd="1" destOrd="0" presId="urn:microsoft.com/office/officeart/2005/8/layout/vProcess5"/>
    <dgm:cxn modelId="{8C5046C4-F3FD-894A-8551-8C721DC37110}" srcId="{CD69B6E0-5443-1342-BDB4-0030E708A935}" destId="{2DA6BD88-5301-5844-887D-35ADABC3BF28}" srcOrd="0" destOrd="0" parTransId="{95FB06C6-F014-0B40-89AB-2D0B5BFF5560}" sibTransId="{3120D0E9-BFE4-8248-8703-7492B3FF5C0B}"/>
    <dgm:cxn modelId="{317B12C5-A418-2D4A-9ABF-21B696780065}" type="presOf" srcId="{C230D507-8620-8A4A-91FA-6D85396E9B97}" destId="{CD89176B-EFCA-3B40-BC60-F4C278AF85C5}" srcOrd="1" destOrd="0" presId="urn:microsoft.com/office/officeart/2005/8/layout/vProcess5"/>
    <dgm:cxn modelId="{D1904DD3-B4A0-444A-85B4-CEB70ED0B980}" type="presOf" srcId="{2DA6BD88-5301-5844-887D-35ADABC3BF28}" destId="{42887EAB-8DFD-E940-88DD-2EE4C150812F}" srcOrd="1" destOrd="0" presId="urn:microsoft.com/office/officeart/2005/8/layout/vProcess5"/>
    <dgm:cxn modelId="{BC54E1E6-4F0B-F044-8DC8-DBD071F0098B}" type="presOf" srcId="{C230D507-8620-8A4A-91FA-6D85396E9B97}" destId="{D7BDB4CA-335A-A34E-AF40-922381834A6D}" srcOrd="0" destOrd="0" presId="urn:microsoft.com/office/officeart/2005/8/layout/vProcess5"/>
    <dgm:cxn modelId="{84B964EC-56D8-FA4C-BE41-ED6D1AFAB24C}" type="presOf" srcId="{C8D81CAF-11CC-A242-92F5-AC715D3EBD0D}" destId="{7B957FF5-9705-0E4E-A11A-D0551AD8D6CB}" srcOrd="0" destOrd="0" presId="urn:microsoft.com/office/officeart/2005/8/layout/vProcess5"/>
    <dgm:cxn modelId="{B342687F-8453-0548-B939-119700AE7A15}" type="presParOf" srcId="{460B2CC4-F0F1-D542-A1F1-A3B1EC4C13C9}" destId="{E64E5130-6730-A34B-B5ED-F885B687CD8D}" srcOrd="0" destOrd="0" presId="urn:microsoft.com/office/officeart/2005/8/layout/vProcess5"/>
    <dgm:cxn modelId="{6E23B28F-A078-084F-94D8-DA7DA7060A8A}" type="presParOf" srcId="{460B2CC4-F0F1-D542-A1F1-A3B1EC4C13C9}" destId="{36E213AF-2711-2A43-BCBC-C0B05FA82310}" srcOrd="1" destOrd="0" presId="urn:microsoft.com/office/officeart/2005/8/layout/vProcess5"/>
    <dgm:cxn modelId="{EC310CCA-F161-B946-8B1B-4200A55EDA39}" type="presParOf" srcId="{460B2CC4-F0F1-D542-A1F1-A3B1EC4C13C9}" destId="{D7BDB4CA-335A-A34E-AF40-922381834A6D}" srcOrd="2" destOrd="0" presId="urn:microsoft.com/office/officeart/2005/8/layout/vProcess5"/>
    <dgm:cxn modelId="{8DE41070-6A9B-8547-BC42-71D067620407}" type="presParOf" srcId="{460B2CC4-F0F1-D542-A1F1-A3B1EC4C13C9}" destId="{D2F85A06-735D-A64F-9435-546D533BA7DB}" srcOrd="3" destOrd="0" presId="urn:microsoft.com/office/officeart/2005/8/layout/vProcess5"/>
    <dgm:cxn modelId="{70369FC5-211E-5F4B-8C76-5AC932400204}" type="presParOf" srcId="{460B2CC4-F0F1-D542-A1F1-A3B1EC4C13C9}" destId="{3597C7F8-95B2-7047-9BDE-22E6ED2B5D28}" srcOrd="4" destOrd="0" presId="urn:microsoft.com/office/officeart/2005/8/layout/vProcess5"/>
    <dgm:cxn modelId="{A31B0D90-6F62-4148-9B08-743ED780B8EB}" type="presParOf" srcId="{460B2CC4-F0F1-D542-A1F1-A3B1EC4C13C9}" destId="{FDBDA4CB-EBE0-CA4A-9A00-845FAE62046A}" srcOrd="5" destOrd="0" presId="urn:microsoft.com/office/officeart/2005/8/layout/vProcess5"/>
    <dgm:cxn modelId="{B27D7ACB-EC1C-FD4F-AD03-69DC8E0242FA}" type="presParOf" srcId="{460B2CC4-F0F1-D542-A1F1-A3B1EC4C13C9}" destId="{A57EE664-4D01-B142-AE05-67336FAD61D2}" srcOrd="6" destOrd="0" presId="urn:microsoft.com/office/officeart/2005/8/layout/vProcess5"/>
    <dgm:cxn modelId="{5B2D4EFB-2A02-F24C-9931-41B4E6132468}" type="presParOf" srcId="{460B2CC4-F0F1-D542-A1F1-A3B1EC4C13C9}" destId="{7B957FF5-9705-0E4E-A11A-D0551AD8D6CB}" srcOrd="7" destOrd="0" presId="urn:microsoft.com/office/officeart/2005/8/layout/vProcess5"/>
    <dgm:cxn modelId="{E2E6CB71-BF88-2C4F-A59A-3DDA9C0B2D25}" type="presParOf" srcId="{460B2CC4-F0F1-D542-A1F1-A3B1EC4C13C9}" destId="{42887EAB-8DFD-E940-88DD-2EE4C150812F}" srcOrd="8" destOrd="0" presId="urn:microsoft.com/office/officeart/2005/8/layout/vProcess5"/>
    <dgm:cxn modelId="{0170F8C3-A470-8542-A9E7-4C835DFE37F5}" type="presParOf" srcId="{460B2CC4-F0F1-D542-A1F1-A3B1EC4C13C9}" destId="{CD89176B-EFCA-3B40-BC60-F4C278AF85C5}" srcOrd="9" destOrd="0" presId="urn:microsoft.com/office/officeart/2005/8/layout/vProcess5"/>
    <dgm:cxn modelId="{4BDE95D7-3381-3943-A266-57D9CA2255FA}" type="presParOf" srcId="{460B2CC4-F0F1-D542-A1F1-A3B1EC4C13C9}" destId="{E1FE53B3-BE45-FC4E-BA49-808D1F565EAC}" srcOrd="10" destOrd="0" presId="urn:microsoft.com/office/officeart/2005/8/layout/vProcess5"/>
    <dgm:cxn modelId="{5C1F0BFD-5392-954A-80F5-32B759D3A376}" type="presParOf" srcId="{460B2CC4-F0F1-D542-A1F1-A3B1EC4C13C9}" destId="{E2484305-5642-CF48-8995-6C068E97886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69E9A6-4298-F54C-B84D-6501D8A845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C2F96-1BB7-B548-855B-425E2EEE83A7}">
      <dgm:prSet/>
      <dgm:spPr/>
      <dgm:t>
        <a:bodyPr/>
        <a:lstStyle/>
        <a:p>
          <a:r>
            <a:rPr lang="en-US" b="1" dirty="0"/>
            <a:t>Discipline is </a:t>
          </a:r>
          <a:r>
            <a:rPr lang="en-US" b="0" dirty="0"/>
            <a:t>to </a:t>
          </a:r>
          <a:r>
            <a:rPr lang="en-US" dirty="0"/>
            <a:t>cause someone to acquire knowledge or a skill.</a:t>
          </a:r>
        </a:p>
      </dgm:t>
    </dgm:pt>
    <dgm:pt modelId="{39147ACF-9FCB-EF4D-9B32-7292029116FC}" type="parTrans" cxnId="{BE2933F8-0465-534F-A917-A65FC7536D04}">
      <dgm:prSet/>
      <dgm:spPr/>
      <dgm:t>
        <a:bodyPr/>
        <a:lstStyle/>
        <a:p>
          <a:endParaRPr lang="en-US"/>
        </a:p>
      </dgm:t>
    </dgm:pt>
    <dgm:pt modelId="{0A87A00B-A82B-2B4B-8962-215CCFADC1DA}" type="sibTrans" cxnId="{BE2933F8-0465-534F-A917-A65FC7536D04}">
      <dgm:prSet/>
      <dgm:spPr/>
      <dgm:t>
        <a:bodyPr/>
        <a:lstStyle/>
        <a:p>
          <a:endParaRPr lang="en-US"/>
        </a:p>
      </dgm:t>
    </dgm:pt>
    <dgm:pt modelId="{95F53DD2-6F60-144C-BE0E-85829AB3D9A6}">
      <dgm:prSet/>
      <dgm:spPr/>
      <dgm:t>
        <a:bodyPr/>
        <a:lstStyle/>
        <a:p>
          <a:r>
            <a:rPr lang="en-US" dirty="0"/>
            <a:t>Synonyms include to teach, instruct, educate, train, and school.</a:t>
          </a:r>
        </a:p>
      </dgm:t>
    </dgm:pt>
    <dgm:pt modelId="{4A903B63-345C-6240-A3E0-9C8BD08CBE6F}" type="parTrans" cxnId="{BA39E332-2A88-CA4C-8D3F-DAD065F8B89F}">
      <dgm:prSet/>
      <dgm:spPr/>
      <dgm:t>
        <a:bodyPr/>
        <a:lstStyle/>
        <a:p>
          <a:endParaRPr lang="en-US"/>
        </a:p>
      </dgm:t>
    </dgm:pt>
    <dgm:pt modelId="{18AC7483-C3AE-5A4B-B7A7-BF55AF3F4652}" type="sibTrans" cxnId="{BA39E332-2A88-CA4C-8D3F-DAD065F8B89F}">
      <dgm:prSet/>
      <dgm:spPr/>
      <dgm:t>
        <a:bodyPr/>
        <a:lstStyle/>
        <a:p>
          <a:endParaRPr lang="en-US"/>
        </a:p>
      </dgm:t>
    </dgm:pt>
    <dgm:pt modelId="{1F64C921-3F16-0345-AE2B-EC248BB28085}" type="pres">
      <dgm:prSet presAssocID="{D469E9A6-4298-F54C-B84D-6501D8A845AC}" presName="cycle" presStyleCnt="0">
        <dgm:presLayoutVars>
          <dgm:dir/>
          <dgm:resizeHandles val="exact"/>
        </dgm:presLayoutVars>
      </dgm:prSet>
      <dgm:spPr/>
    </dgm:pt>
    <dgm:pt modelId="{12D7D013-4584-FA4C-9D97-04C650BE45D3}" type="pres">
      <dgm:prSet presAssocID="{84DC2F96-1BB7-B548-855B-425E2EEE83A7}" presName="node" presStyleLbl="node1" presStyleIdx="0" presStyleCnt="2">
        <dgm:presLayoutVars>
          <dgm:bulletEnabled val="1"/>
        </dgm:presLayoutVars>
      </dgm:prSet>
      <dgm:spPr/>
    </dgm:pt>
    <dgm:pt modelId="{A8D87AD3-DB7D-3644-B898-18F9CF8F4770}" type="pres">
      <dgm:prSet presAssocID="{0A87A00B-A82B-2B4B-8962-215CCFADC1DA}" presName="sibTrans" presStyleLbl="sibTrans2D1" presStyleIdx="0" presStyleCnt="2"/>
      <dgm:spPr/>
    </dgm:pt>
    <dgm:pt modelId="{D242A5C7-51BA-3748-ACDD-5AD93426DD3D}" type="pres">
      <dgm:prSet presAssocID="{0A87A00B-A82B-2B4B-8962-215CCFADC1DA}" presName="connectorText" presStyleLbl="sibTrans2D1" presStyleIdx="0" presStyleCnt="2"/>
      <dgm:spPr/>
    </dgm:pt>
    <dgm:pt modelId="{647C63A9-3B4C-A546-B8EF-F655BF9CFD1C}" type="pres">
      <dgm:prSet presAssocID="{95F53DD2-6F60-144C-BE0E-85829AB3D9A6}" presName="node" presStyleLbl="node1" presStyleIdx="1" presStyleCnt="2">
        <dgm:presLayoutVars>
          <dgm:bulletEnabled val="1"/>
        </dgm:presLayoutVars>
      </dgm:prSet>
      <dgm:spPr/>
    </dgm:pt>
    <dgm:pt modelId="{971C6CEE-0AD9-3249-9D5D-906BAC1A295D}" type="pres">
      <dgm:prSet presAssocID="{18AC7483-C3AE-5A4B-B7A7-BF55AF3F4652}" presName="sibTrans" presStyleLbl="sibTrans2D1" presStyleIdx="1" presStyleCnt="2"/>
      <dgm:spPr/>
    </dgm:pt>
    <dgm:pt modelId="{E3E9498F-0991-AB4D-9DD6-959325C8B990}" type="pres">
      <dgm:prSet presAssocID="{18AC7483-C3AE-5A4B-B7A7-BF55AF3F4652}" presName="connectorText" presStyleLbl="sibTrans2D1" presStyleIdx="1" presStyleCnt="2"/>
      <dgm:spPr/>
    </dgm:pt>
  </dgm:ptLst>
  <dgm:cxnLst>
    <dgm:cxn modelId="{FE203607-14F4-8345-9729-D1F0E4241817}" type="presOf" srcId="{0A87A00B-A82B-2B4B-8962-215CCFADC1DA}" destId="{D242A5C7-51BA-3748-ACDD-5AD93426DD3D}" srcOrd="1" destOrd="0" presId="urn:microsoft.com/office/officeart/2005/8/layout/cycle2"/>
    <dgm:cxn modelId="{BA39E332-2A88-CA4C-8D3F-DAD065F8B89F}" srcId="{D469E9A6-4298-F54C-B84D-6501D8A845AC}" destId="{95F53DD2-6F60-144C-BE0E-85829AB3D9A6}" srcOrd="1" destOrd="0" parTransId="{4A903B63-345C-6240-A3E0-9C8BD08CBE6F}" sibTransId="{18AC7483-C3AE-5A4B-B7A7-BF55AF3F4652}"/>
    <dgm:cxn modelId="{E1B0283C-1A4E-824B-A37D-68546A9D3324}" type="presOf" srcId="{0A87A00B-A82B-2B4B-8962-215CCFADC1DA}" destId="{A8D87AD3-DB7D-3644-B898-18F9CF8F4770}" srcOrd="0" destOrd="0" presId="urn:microsoft.com/office/officeart/2005/8/layout/cycle2"/>
    <dgm:cxn modelId="{A58508B6-23E1-7D41-812C-8BA39364B943}" type="presOf" srcId="{18AC7483-C3AE-5A4B-B7A7-BF55AF3F4652}" destId="{971C6CEE-0AD9-3249-9D5D-906BAC1A295D}" srcOrd="0" destOrd="0" presId="urn:microsoft.com/office/officeart/2005/8/layout/cycle2"/>
    <dgm:cxn modelId="{F46428C2-9901-354D-848B-88DBE74AB954}" type="presOf" srcId="{D469E9A6-4298-F54C-B84D-6501D8A845AC}" destId="{1F64C921-3F16-0345-AE2B-EC248BB28085}" srcOrd="0" destOrd="0" presId="urn:microsoft.com/office/officeart/2005/8/layout/cycle2"/>
    <dgm:cxn modelId="{23E0AFCC-3B1A-6F4D-BBB9-D21C9F5A0CB2}" type="presOf" srcId="{18AC7483-C3AE-5A4B-B7A7-BF55AF3F4652}" destId="{E3E9498F-0991-AB4D-9DD6-959325C8B990}" srcOrd="1" destOrd="0" presId="urn:microsoft.com/office/officeart/2005/8/layout/cycle2"/>
    <dgm:cxn modelId="{66874EDE-E0C5-E942-A66C-D5F54AB2887D}" type="presOf" srcId="{95F53DD2-6F60-144C-BE0E-85829AB3D9A6}" destId="{647C63A9-3B4C-A546-B8EF-F655BF9CFD1C}" srcOrd="0" destOrd="0" presId="urn:microsoft.com/office/officeart/2005/8/layout/cycle2"/>
    <dgm:cxn modelId="{DCF94DE0-A0C0-9643-BBFF-6CA488BD500E}" type="presOf" srcId="{84DC2F96-1BB7-B548-855B-425E2EEE83A7}" destId="{12D7D013-4584-FA4C-9D97-04C650BE45D3}" srcOrd="0" destOrd="0" presId="urn:microsoft.com/office/officeart/2005/8/layout/cycle2"/>
    <dgm:cxn modelId="{BE2933F8-0465-534F-A917-A65FC7536D04}" srcId="{D469E9A6-4298-F54C-B84D-6501D8A845AC}" destId="{84DC2F96-1BB7-B548-855B-425E2EEE83A7}" srcOrd="0" destOrd="0" parTransId="{39147ACF-9FCB-EF4D-9B32-7292029116FC}" sibTransId="{0A87A00B-A82B-2B4B-8962-215CCFADC1DA}"/>
    <dgm:cxn modelId="{1BF66088-0AE1-A942-8112-445C1F3953C7}" type="presParOf" srcId="{1F64C921-3F16-0345-AE2B-EC248BB28085}" destId="{12D7D013-4584-FA4C-9D97-04C650BE45D3}" srcOrd="0" destOrd="0" presId="urn:microsoft.com/office/officeart/2005/8/layout/cycle2"/>
    <dgm:cxn modelId="{D9378166-8C09-DF4E-A565-63B7C35AAB7E}" type="presParOf" srcId="{1F64C921-3F16-0345-AE2B-EC248BB28085}" destId="{A8D87AD3-DB7D-3644-B898-18F9CF8F4770}" srcOrd="1" destOrd="0" presId="urn:microsoft.com/office/officeart/2005/8/layout/cycle2"/>
    <dgm:cxn modelId="{BC2A3D8F-EA96-2641-ABE7-722583CD5186}" type="presParOf" srcId="{A8D87AD3-DB7D-3644-B898-18F9CF8F4770}" destId="{D242A5C7-51BA-3748-ACDD-5AD93426DD3D}" srcOrd="0" destOrd="0" presId="urn:microsoft.com/office/officeart/2005/8/layout/cycle2"/>
    <dgm:cxn modelId="{2464FE71-A93B-1A44-81D0-4E13AFA0D850}" type="presParOf" srcId="{1F64C921-3F16-0345-AE2B-EC248BB28085}" destId="{647C63A9-3B4C-A546-B8EF-F655BF9CFD1C}" srcOrd="2" destOrd="0" presId="urn:microsoft.com/office/officeart/2005/8/layout/cycle2"/>
    <dgm:cxn modelId="{1BCF5FCA-7C6E-C940-A319-84410430FE47}" type="presParOf" srcId="{1F64C921-3F16-0345-AE2B-EC248BB28085}" destId="{971C6CEE-0AD9-3249-9D5D-906BAC1A295D}" srcOrd="3" destOrd="0" presId="urn:microsoft.com/office/officeart/2005/8/layout/cycle2"/>
    <dgm:cxn modelId="{22B86C3A-CDF4-B349-8FD8-1E1CFFCFDC23}" type="presParOf" srcId="{971C6CEE-0AD9-3249-9D5D-906BAC1A295D}" destId="{E3E9498F-0991-AB4D-9DD6-959325C8B9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F53907-C987-4C21-966B-AAEF49EEE292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6DDC374-E9C4-4E14-8AF4-F4355772F763}">
      <dgm:prSet/>
      <dgm:spPr/>
      <dgm:t>
        <a:bodyPr/>
        <a:lstStyle/>
        <a:p>
          <a:r>
            <a:rPr lang="en-US" dirty="0"/>
            <a:t>Boundary- something you tell someone you will do and it requires nothing of the other person.</a:t>
          </a:r>
        </a:p>
      </dgm:t>
    </dgm:pt>
    <dgm:pt modelId="{82660E25-C91B-4286-9257-1A951BB63C54}" type="parTrans" cxnId="{9C94E272-C635-4814-8421-776DD004FBDD}">
      <dgm:prSet/>
      <dgm:spPr/>
      <dgm:t>
        <a:bodyPr/>
        <a:lstStyle/>
        <a:p>
          <a:endParaRPr lang="en-US"/>
        </a:p>
      </dgm:t>
    </dgm:pt>
    <dgm:pt modelId="{33E1C806-9AF2-4E87-B919-86279D439267}" type="sibTrans" cxnId="{9C94E272-C635-4814-8421-776DD004FBDD}">
      <dgm:prSet/>
      <dgm:spPr/>
      <dgm:t>
        <a:bodyPr/>
        <a:lstStyle/>
        <a:p>
          <a:endParaRPr lang="en-US"/>
        </a:p>
      </dgm:t>
    </dgm:pt>
    <dgm:pt modelId="{AC8ADC3B-8D78-4A02-8260-B1F72A59898D}">
      <dgm:prSet/>
      <dgm:spPr/>
      <dgm:t>
        <a:bodyPr/>
        <a:lstStyle/>
        <a:p>
          <a:r>
            <a:rPr lang="en-US" dirty="0"/>
            <a:t>Setting Effective Boundaries:</a:t>
          </a:r>
        </a:p>
      </dgm:t>
    </dgm:pt>
    <dgm:pt modelId="{811953A5-8BC4-4EC7-BFD4-7D86C053A419}" type="parTrans" cxnId="{6D2BBD0E-E4AE-4254-A2F2-D01BE5A8D145}">
      <dgm:prSet/>
      <dgm:spPr/>
      <dgm:t>
        <a:bodyPr/>
        <a:lstStyle/>
        <a:p>
          <a:endParaRPr lang="en-US"/>
        </a:p>
      </dgm:t>
    </dgm:pt>
    <dgm:pt modelId="{35D15F62-1E49-45CF-AB6B-D4C9F3DBFF2B}" type="sibTrans" cxnId="{6D2BBD0E-E4AE-4254-A2F2-D01BE5A8D145}">
      <dgm:prSet/>
      <dgm:spPr/>
      <dgm:t>
        <a:bodyPr/>
        <a:lstStyle/>
        <a:p>
          <a:endParaRPr lang="en-US"/>
        </a:p>
      </dgm:t>
    </dgm:pt>
    <dgm:pt modelId="{F632A391-CFF7-4CF9-9925-E8B49E5AA4FC}">
      <dgm:prSet custT="1"/>
      <dgm:spPr/>
      <dgm:t>
        <a:bodyPr/>
        <a:lstStyle/>
        <a:p>
          <a:r>
            <a:rPr lang="en-US" sz="1700" dirty="0"/>
            <a:t>“It is my job to keep you safe and it is your job to help me keep you safe.” </a:t>
          </a:r>
        </a:p>
      </dgm:t>
    </dgm:pt>
    <dgm:pt modelId="{494A9569-D1BD-4703-85DD-648DDFA2DEC8}" type="parTrans" cxnId="{C128072E-1210-4AF8-98B7-5E8C584BE7FF}">
      <dgm:prSet/>
      <dgm:spPr/>
      <dgm:t>
        <a:bodyPr/>
        <a:lstStyle/>
        <a:p>
          <a:endParaRPr lang="en-US"/>
        </a:p>
      </dgm:t>
    </dgm:pt>
    <dgm:pt modelId="{398333E5-0308-478C-B3EF-8391C34C9141}" type="sibTrans" cxnId="{C128072E-1210-4AF8-98B7-5E8C584BE7FF}">
      <dgm:prSet/>
      <dgm:spPr/>
      <dgm:t>
        <a:bodyPr/>
        <a:lstStyle/>
        <a:p>
          <a:endParaRPr lang="en-US"/>
        </a:p>
      </dgm:t>
    </dgm:pt>
    <dgm:pt modelId="{AD2BBAF1-4C4C-4098-A671-9319911D4887}">
      <dgm:prSet custT="1"/>
      <dgm:spPr/>
      <dgm:t>
        <a:bodyPr/>
        <a:lstStyle/>
        <a:p>
          <a:r>
            <a:rPr lang="en-US" sz="1700" dirty="0"/>
            <a:t>Set consistent limits. </a:t>
          </a:r>
        </a:p>
      </dgm:t>
    </dgm:pt>
    <dgm:pt modelId="{AF9C61C3-6109-429F-B5E1-7D194366883F}" type="parTrans" cxnId="{9273316E-EBD2-41F4-88EA-BB87AD2D2158}">
      <dgm:prSet/>
      <dgm:spPr/>
      <dgm:t>
        <a:bodyPr/>
        <a:lstStyle/>
        <a:p>
          <a:endParaRPr lang="en-US"/>
        </a:p>
      </dgm:t>
    </dgm:pt>
    <dgm:pt modelId="{51218566-4636-4AED-86CE-B134AE659CA5}" type="sibTrans" cxnId="{9273316E-EBD2-41F4-88EA-BB87AD2D2158}">
      <dgm:prSet/>
      <dgm:spPr/>
      <dgm:t>
        <a:bodyPr/>
        <a:lstStyle/>
        <a:p>
          <a:endParaRPr lang="en-US"/>
        </a:p>
      </dgm:t>
    </dgm:pt>
    <dgm:pt modelId="{EC8DCD2B-410B-42ED-91C1-729FC0ECC5FA}">
      <dgm:prSet custT="1"/>
      <dgm:spPr/>
      <dgm:t>
        <a:bodyPr/>
        <a:lstStyle/>
        <a:p>
          <a:r>
            <a:rPr lang="en-US" sz="1700" dirty="0"/>
            <a:t>Be clear and specific.</a:t>
          </a:r>
        </a:p>
      </dgm:t>
    </dgm:pt>
    <dgm:pt modelId="{88F13EDA-519C-4B2E-BC4C-E5E94B39E60B}" type="parTrans" cxnId="{5BB8A8D6-F963-490B-8CB9-3A9FC9059B8D}">
      <dgm:prSet/>
      <dgm:spPr/>
      <dgm:t>
        <a:bodyPr/>
        <a:lstStyle/>
        <a:p>
          <a:endParaRPr lang="en-US"/>
        </a:p>
      </dgm:t>
    </dgm:pt>
    <dgm:pt modelId="{2BCDB80E-5A82-4730-9539-8D818AE63B4F}" type="sibTrans" cxnId="{5BB8A8D6-F963-490B-8CB9-3A9FC9059B8D}">
      <dgm:prSet/>
      <dgm:spPr/>
      <dgm:t>
        <a:bodyPr/>
        <a:lstStyle/>
        <a:p>
          <a:endParaRPr lang="en-US"/>
        </a:p>
      </dgm:t>
    </dgm:pt>
    <dgm:pt modelId="{59BE240B-F80A-4213-BEFD-9B767DBC0643}">
      <dgm:prSet custT="1"/>
      <dgm:spPr/>
      <dgm:t>
        <a:bodyPr/>
        <a:lstStyle/>
        <a:p>
          <a:r>
            <a:rPr lang="en-US" sz="1700" dirty="0"/>
            <a:t>Clearly state any exceptions you may have.</a:t>
          </a:r>
        </a:p>
      </dgm:t>
    </dgm:pt>
    <dgm:pt modelId="{81F3D2CA-7AE6-482C-9122-12EF25F017C3}" type="parTrans" cxnId="{D0082329-3D47-4481-929B-89CEBDF2BD29}">
      <dgm:prSet/>
      <dgm:spPr/>
      <dgm:t>
        <a:bodyPr/>
        <a:lstStyle/>
        <a:p>
          <a:endParaRPr lang="en-US"/>
        </a:p>
      </dgm:t>
    </dgm:pt>
    <dgm:pt modelId="{4973B34D-446F-4EB6-B72B-791E0F90A422}" type="sibTrans" cxnId="{D0082329-3D47-4481-929B-89CEBDF2BD29}">
      <dgm:prSet/>
      <dgm:spPr/>
      <dgm:t>
        <a:bodyPr/>
        <a:lstStyle/>
        <a:p>
          <a:endParaRPr lang="en-US"/>
        </a:p>
      </dgm:t>
    </dgm:pt>
    <dgm:pt modelId="{3EF0725E-720B-4886-A33D-F1ED286A530D}">
      <dgm:prSet custT="1"/>
      <dgm:spPr/>
      <dgm:t>
        <a:bodyPr/>
        <a:lstStyle/>
        <a:p>
          <a:r>
            <a:rPr lang="en-US" sz="1700" dirty="0"/>
            <a:t>Provide reminders of consequences of actions.</a:t>
          </a:r>
        </a:p>
      </dgm:t>
    </dgm:pt>
    <dgm:pt modelId="{A8D434EE-425A-4A2D-8C4B-800CCCC072C9}" type="parTrans" cxnId="{B2C7EEF4-9EBA-4FB6-9DED-5D87DD737179}">
      <dgm:prSet/>
      <dgm:spPr/>
      <dgm:t>
        <a:bodyPr/>
        <a:lstStyle/>
        <a:p>
          <a:endParaRPr lang="en-US"/>
        </a:p>
      </dgm:t>
    </dgm:pt>
    <dgm:pt modelId="{8EF0EECA-F637-4B32-B2EC-9DC076196912}" type="sibTrans" cxnId="{B2C7EEF4-9EBA-4FB6-9DED-5D87DD737179}">
      <dgm:prSet/>
      <dgm:spPr/>
      <dgm:t>
        <a:bodyPr/>
        <a:lstStyle/>
        <a:p>
          <a:endParaRPr lang="en-US"/>
        </a:p>
      </dgm:t>
    </dgm:pt>
    <dgm:pt modelId="{B9B92464-5C9F-2843-8A67-A061CBDBB891}" type="pres">
      <dgm:prSet presAssocID="{15F53907-C987-4C21-966B-AAEF49EEE292}" presName="Name0" presStyleCnt="0">
        <dgm:presLayoutVars>
          <dgm:dir/>
          <dgm:animLvl val="lvl"/>
          <dgm:resizeHandles val="exact"/>
        </dgm:presLayoutVars>
      </dgm:prSet>
      <dgm:spPr/>
    </dgm:pt>
    <dgm:pt modelId="{931BB8F9-0E98-6F4D-A574-CDD808C76F1B}" type="pres">
      <dgm:prSet presAssocID="{AC8ADC3B-8D78-4A02-8260-B1F72A59898D}" presName="boxAndChildren" presStyleCnt="0"/>
      <dgm:spPr/>
    </dgm:pt>
    <dgm:pt modelId="{F038E00D-35C8-7B45-B3F0-A7693565B076}" type="pres">
      <dgm:prSet presAssocID="{AC8ADC3B-8D78-4A02-8260-B1F72A59898D}" presName="parentTextBox" presStyleLbl="node1" presStyleIdx="0" presStyleCnt="2"/>
      <dgm:spPr/>
    </dgm:pt>
    <dgm:pt modelId="{4FD0E4C2-1723-CF42-888D-AD1A6676ACF0}" type="pres">
      <dgm:prSet presAssocID="{AC8ADC3B-8D78-4A02-8260-B1F72A59898D}" presName="entireBox" presStyleLbl="node1" presStyleIdx="0" presStyleCnt="2"/>
      <dgm:spPr/>
    </dgm:pt>
    <dgm:pt modelId="{18373C2C-08B8-5349-B2BE-2799B3FA087E}" type="pres">
      <dgm:prSet presAssocID="{AC8ADC3B-8D78-4A02-8260-B1F72A59898D}" presName="descendantBox" presStyleCnt="0"/>
      <dgm:spPr/>
    </dgm:pt>
    <dgm:pt modelId="{37CB75D0-B8EB-3044-86E3-135DC25BC19B}" type="pres">
      <dgm:prSet presAssocID="{F632A391-CFF7-4CF9-9925-E8B49E5AA4FC}" presName="childTextBox" presStyleLbl="fgAccFollowNode1" presStyleIdx="0" presStyleCnt="5">
        <dgm:presLayoutVars>
          <dgm:bulletEnabled val="1"/>
        </dgm:presLayoutVars>
      </dgm:prSet>
      <dgm:spPr/>
    </dgm:pt>
    <dgm:pt modelId="{D3CEB70B-FD14-9A4F-A789-2EC56C1095CB}" type="pres">
      <dgm:prSet presAssocID="{AD2BBAF1-4C4C-4098-A671-9319911D4887}" presName="childTextBox" presStyleLbl="fgAccFollowNode1" presStyleIdx="1" presStyleCnt="5">
        <dgm:presLayoutVars>
          <dgm:bulletEnabled val="1"/>
        </dgm:presLayoutVars>
      </dgm:prSet>
      <dgm:spPr/>
    </dgm:pt>
    <dgm:pt modelId="{3CCCCC11-E2AD-0742-A424-024336774B60}" type="pres">
      <dgm:prSet presAssocID="{EC8DCD2B-410B-42ED-91C1-729FC0ECC5FA}" presName="childTextBox" presStyleLbl="fgAccFollowNode1" presStyleIdx="2" presStyleCnt="5">
        <dgm:presLayoutVars>
          <dgm:bulletEnabled val="1"/>
        </dgm:presLayoutVars>
      </dgm:prSet>
      <dgm:spPr/>
    </dgm:pt>
    <dgm:pt modelId="{1638C8B0-D424-F44B-8C4E-0B16D916794E}" type="pres">
      <dgm:prSet presAssocID="{59BE240B-F80A-4213-BEFD-9B767DBC0643}" presName="childTextBox" presStyleLbl="fgAccFollowNode1" presStyleIdx="3" presStyleCnt="5">
        <dgm:presLayoutVars>
          <dgm:bulletEnabled val="1"/>
        </dgm:presLayoutVars>
      </dgm:prSet>
      <dgm:spPr/>
    </dgm:pt>
    <dgm:pt modelId="{D1E1E8A8-ED67-C046-B7EF-4E35FD05B98C}" type="pres">
      <dgm:prSet presAssocID="{3EF0725E-720B-4886-A33D-F1ED286A530D}" presName="childTextBox" presStyleLbl="fgAccFollowNode1" presStyleIdx="4" presStyleCnt="5">
        <dgm:presLayoutVars>
          <dgm:bulletEnabled val="1"/>
        </dgm:presLayoutVars>
      </dgm:prSet>
      <dgm:spPr/>
    </dgm:pt>
    <dgm:pt modelId="{5E90CDA0-EEA4-4049-837E-93572B3909E1}" type="pres">
      <dgm:prSet presAssocID="{33E1C806-9AF2-4E87-B919-86279D439267}" presName="sp" presStyleCnt="0"/>
      <dgm:spPr/>
    </dgm:pt>
    <dgm:pt modelId="{054ABD9B-945C-4C4A-92DC-611D2991360E}" type="pres">
      <dgm:prSet presAssocID="{26DDC374-E9C4-4E14-8AF4-F4355772F763}" presName="arrowAndChildren" presStyleCnt="0"/>
      <dgm:spPr/>
    </dgm:pt>
    <dgm:pt modelId="{C4ED807D-BDEA-2A49-BAEC-2DB87F8C5D59}" type="pres">
      <dgm:prSet presAssocID="{26DDC374-E9C4-4E14-8AF4-F4355772F763}" presName="parentTextArrow" presStyleLbl="node1" presStyleIdx="1" presStyleCnt="2"/>
      <dgm:spPr/>
    </dgm:pt>
  </dgm:ptLst>
  <dgm:cxnLst>
    <dgm:cxn modelId="{C891D005-1BA1-014B-99D0-6A617CC937B5}" type="presOf" srcId="{26DDC374-E9C4-4E14-8AF4-F4355772F763}" destId="{C4ED807D-BDEA-2A49-BAEC-2DB87F8C5D59}" srcOrd="0" destOrd="0" presId="urn:microsoft.com/office/officeart/2005/8/layout/process4"/>
    <dgm:cxn modelId="{6D2BBD0E-E4AE-4254-A2F2-D01BE5A8D145}" srcId="{15F53907-C987-4C21-966B-AAEF49EEE292}" destId="{AC8ADC3B-8D78-4A02-8260-B1F72A59898D}" srcOrd="1" destOrd="0" parTransId="{811953A5-8BC4-4EC7-BFD4-7D86C053A419}" sibTransId="{35D15F62-1E49-45CF-AB6B-D4C9F3DBFF2B}"/>
    <dgm:cxn modelId="{3D5D1918-758A-2247-BD82-68D0575B4EE4}" type="presOf" srcId="{59BE240B-F80A-4213-BEFD-9B767DBC0643}" destId="{1638C8B0-D424-F44B-8C4E-0B16D916794E}" srcOrd="0" destOrd="0" presId="urn:microsoft.com/office/officeart/2005/8/layout/process4"/>
    <dgm:cxn modelId="{D0082329-3D47-4481-929B-89CEBDF2BD29}" srcId="{AC8ADC3B-8D78-4A02-8260-B1F72A59898D}" destId="{59BE240B-F80A-4213-BEFD-9B767DBC0643}" srcOrd="3" destOrd="0" parTransId="{81F3D2CA-7AE6-482C-9122-12EF25F017C3}" sibTransId="{4973B34D-446F-4EB6-B72B-791E0F90A422}"/>
    <dgm:cxn modelId="{C128072E-1210-4AF8-98B7-5E8C584BE7FF}" srcId="{AC8ADC3B-8D78-4A02-8260-B1F72A59898D}" destId="{F632A391-CFF7-4CF9-9925-E8B49E5AA4FC}" srcOrd="0" destOrd="0" parTransId="{494A9569-D1BD-4703-85DD-648DDFA2DEC8}" sibTransId="{398333E5-0308-478C-B3EF-8391C34C9141}"/>
    <dgm:cxn modelId="{84CC4F3B-5C37-654B-9B76-78B08E72F2FD}" type="presOf" srcId="{AD2BBAF1-4C4C-4098-A671-9319911D4887}" destId="{D3CEB70B-FD14-9A4F-A789-2EC56C1095CB}" srcOrd="0" destOrd="0" presId="urn:microsoft.com/office/officeart/2005/8/layout/process4"/>
    <dgm:cxn modelId="{5733396C-59FA-594D-BC4D-1968C4431CCC}" type="presOf" srcId="{AC8ADC3B-8D78-4A02-8260-B1F72A59898D}" destId="{4FD0E4C2-1723-CF42-888D-AD1A6676ACF0}" srcOrd="1" destOrd="0" presId="urn:microsoft.com/office/officeart/2005/8/layout/process4"/>
    <dgm:cxn modelId="{9273316E-EBD2-41F4-88EA-BB87AD2D2158}" srcId="{AC8ADC3B-8D78-4A02-8260-B1F72A59898D}" destId="{AD2BBAF1-4C4C-4098-A671-9319911D4887}" srcOrd="1" destOrd="0" parTransId="{AF9C61C3-6109-429F-B5E1-7D194366883F}" sibTransId="{51218566-4636-4AED-86CE-B134AE659CA5}"/>
    <dgm:cxn modelId="{9C94E272-C635-4814-8421-776DD004FBDD}" srcId="{15F53907-C987-4C21-966B-AAEF49EEE292}" destId="{26DDC374-E9C4-4E14-8AF4-F4355772F763}" srcOrd="0" destOrd="0" parTransId="{82660E25-C91B-4286-9257-1A951BB63C54}" sibTransId="{33E1C806-9AF2-4E87-B919-86279D439267}"/>
    <dgm:cxn modelId="{40A0ABB5-9C3F-D94B-8320-1DDB6AAD856B}" type="presOf" srcId="{15F53907-C987-4C21-966B-AAEF49EEE292}" destId="{B9B92464-5C9F-2843-8A67-A061CBDBB891}" srcOrd="0" destOrd="0" presId="urn:microsoft.com/office/officeart/2005/8/layout/process4"/>
    <dgm:cxn modelId="{EDF827B8-2572-7043-999E-2450C99BE03B}" type="presOf" srcId="{F632A391-CFF7-4CF9-9925-E8B49E5AA4FC}" destId="{37CB75D0-B8EB-3044-86E3-135DC25BC19B}" srcOrd="0" destOrd="0" presId="urn:microsoft.com/office/officeart/2005/8/layout/process4"/>
    <dgm:cxn modelId="{943939D1-CBA2-5741-97E4-C9BEFB10AE80}" type="presOf" srcId="{3EF0725E-720B-4886-A33D-F1ED286A530D}" destId="{D1E1E8A8-ED67-C046-B7EF-4E35FD05B98C}" srcOrd="0" destOrd="0" presId="urn:microsoft.com/office/officeart/2005/8/layout/process4"/>
    <dgm:cxn modelId="{5BB8A8D6-F963-490B-8CB9-3A9FC9059B8D}" srcId="{AC8ADC3B-8D78-4A02-8260-B1F72A59898D}" destId="{EC8DCD2B-410B-42ED-91C1-729FC0ECC5FA}" srcOrd="2" destOrd="0" parTransId="{88F13EDA-519C-4B2E-BC4C-E5E94B39E60B}" sibTransId="{2BCDB80E-5A82-4730-9539-8D818AE63B4F}"/>
    <dgm:cxn modelId="{F5794FE6-FBC4-2445-8ACA-219AFEAE66BA}" type="presOf" srcId="{AC8ADC3B-8D78-4A02-8260-B1F72A59898D}" destId="{F038E00D-35C8-7B45-B3F0-A7693565B076}" srcOrd="0" destOrd="0" presId="urn:microsoft.com/office/officeart/2005/8/layout/process4"/>
    <dgm:cxn modelId="{B2C7EEF4-9EBA-4FB6-9DED-5D87DD737179}" srcId="{AC8ADC3B-8D78-4A02-8260-B1F72A59898D}" destId="{3EF0725E-720B-4886-A33D-F1ED286A530D}" srcOrd="4" destOrd="0" parTransId="{A8D434EE-425A-4A2D-8C4B-800CCCC072C9}" sibTransId="{8EF0EECA-F637-4B32-B2EC-9DC076196912}"/>
    <dgm:cxn modelId="{1032C2FA-2CD2-C541-BBEC-EEC10FBA8CC7}" type="presOf" srcId="{EC8DCD2B-410B-42ED-91C1-729FC0ECC5FA}" destId="{3CCCCC11-E2AD-0742-A424-024336774B60}" srcOrd="0" destOrd="0" presId="urn:microsoft.com/office/officeart/2005/8/layout/process4"/>
    <dgm:cxn modelId="{2F541E54-18E9-BD47-93C4-0D3402DEAE5D}" type="presParOf" srcId="{B9B92464-5C9F-2843-8A67-A061CBDBB891}" destId="{931BB8F9-0E98-6F4D-A574-CDD808C76F1B}" srcOrd="0" destOrd="0" presId="urn:microsoft.com/office/officeart/2005/8/layout/process4"/>
    <dgm:cxn modelId="{E9855B58-1CDF-B149-A40F-A6C84D0B857D}" type="presParOf" srcId="{931BB8F9-0E98-6F4D-A574-CDD808C76F1B}" destId="{F038E00D-35C8-7B45-B3F0-A7693565B076}" srcOrd="0" destOrd="0" presId="urn:microsoft.com/office/officeart/2005/8/layout/process4"/>
    <dgm:cxn modelId="{2A8395F0-E092-8243-98DA-64815D2FA984}" type="presParOf" srcId="{931BB8F9-0E98-6F4D-A574-CDD808C76F1B}" destId="{4FD0E4C2-1723-CF42-888D-AD1A6676ACF0}" srcOrd="1" destOrd="0" presId="urn:microsoft.com/office/officeart/2005/8/layout/process4"/>
    <dgm:cxn modelId="{BF33E7C0-91CB-B24E-A5F6-360F9D9433BA}" type="presParOf" srcId="{931BB8F9-0E98-6F4D-A574-CDD808C76F1B}" destId="{18373C2C-08B8-5349-B2BE-2799B3FA087E}" srcOrd="2" destOrd="0" presId="urn:microsoft.com/office/officeart/2005/8/layout/process4"/>
    <dgm:cxn modelId="{7760F5F4-5607-DD46-9D28-DBA8B001F581}" type="presParOf" srcId="{18373C2C-08B8-5349-B2BE-2799B3FA087E}" destId="{37CB75D0-B8EB-3044-86E3-135DC25BC19B}" srcOrd="0" destOrd="0" presId="urn:microsoft.com/office/officeart/2005/8/layout/process4"/>
    <dgm:cxn modelId="{8B309512-9170-3742-97C2-345FDB8A3409}" type="presParOf" srcId="{18373C2C-08B8-5349-B2BE-2799B3FA087E}" destId="{D3CEB70B-FD14-9A4F-A789-2EC56C1095CB}" srcOrd="1" destOrd="0" presId="urn:microsoft.com/office/officeart/2005/8/layout/process4"/>
    <dgm:cxn modelId="{345F0CD2-9AE6-D44A-9FD9-08627EA09B8D}" type="presParOf" srcId="{18373C2C-08B8-5349-B2BE-2799B3FA087E}" destId="{3CCCCC11-E2AD-0742-A424-024336774B60}" srcOrd="2" destOrd="0" presId="urn:microsoft.com/office/officeart/2005/8/layout/process4"/>
    <dgm:cxn modelId="{7D310967-59A3-6C48-A1E0-5B29A9600DDD}" type="presParOf" srcId="{18373C2C-08B8-5349-B2BE-2799B3FA087E}" destId="{1638C8B0-D424-F44B-8C4E-0B16D916794E}" srcOrd="3" destOrd="0" presId="urn:microsoft.com/office/officeart/2005/8/layout/process4"/>
    <dgm:cxn modelId="{9CB13B8F-47FD-994D-8098-12D51C730463}" type="presParOf" srcId="{18373C2C-08B8-5349-B2BE-2799B3FA087E}" destId="{D1E1E8A8-ED67-C046-B7EF-4E35FD05B98C}" srcOrd="4" destOrd="0" presId="urn:microsoft.com/office/officeart/2005/8/layout/process4"/>
    <dgm:cxn modelId="{D21730DC-ED88-7040-9C6E-41F680E47FAE}" type="presParOf" srcId="{B9B92464-5C9F-2843-8A67-A061CBDBB891}" destId="{5E90CDA0-EEA4-4049-837E-93572B3909E1}" srcOrd="1" destOrd="0" presId="urn:microsoft.com/office/officeart/2005/8/layout/process4"/>
    <dgm:cxn modelId="{ECA5ED19-A98E-BA4A-B550-C4C16AA0CC13}" type="presParOf" srcId="{B9B92464-5C9F-2843-8A67-A061CBDBB891}" destId="{054ABD9B-945C-4C4A-92DC-611D2991360E}" srcOrd="2" destOrd="0" presId="urn:microsoft.com/office/officeart/2005/8/layout/process4"/>
    <dgm:cxn modelId="{A2AA4BB3-E864-1A4B-A8D3-C9C5FDC3673A}" type="presParOf" srcId="{054ABD9B-945C-4C4A-92DC-611D2991360E}" destId="{C4ED807D-BDEA-2A49-BAEC-2DB87F8C5D5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34B6B2-3DA7-4CC6-A9EB-798A0DE84D2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53AC283-5A68-481D-B19E-ABC153E00E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Teach values, integrity, respect, and honesty.</a:t>
          </a:r>
        </a:p>
      </dgm:t>
    </dgm:pt>
    <dgm:pt modelId="{66464E42-E262-4928-A847-B042C2D4E6C7}" type="parTrans" cxnId="{B3340487-4F0D-4E20-95B0-3BCD3764E59C}">
      <dgm:prSet/>
      <dgm:spPr/>
      <dgm:t>
        <a:bodyPr/>
        <a:lstStyle/>
        <a:p>
          <a:endParaRPr lang="en-US"/>
        </a:p>
      </dgm:t>
    </dgm:pt>
    <dgm:pt modelId="{CCE20B40-1BED-452D-B3A0-D656535C5905}" type="sibTrans" cxnId="{B3340487-4F0D-4E20-95B0-3BCD3764E59C}">
      <dgm:prSet/>
      <dgm:spPr/>
      <dgm:t>
        <a:bodyPr/>
        <a:lstStyle/>
        <a:p>
          <a:endParaRPr lang="en-US"/>
        </a:p>
      </dgm:t>
    </dgm:pt>
    <dgm:pt modelId="{87ED8E15-5132-4D4F-ACEB-284D7A6562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Recognize persistence and effort rather than the result.</a:t>
          </a:r>
        </a:p>
      </dgm:t>
    </dgm:pt>
    <dgm:pt modelId="{520A34B0-9138-BF4C-85BD-953AC661C085}" type="parTrans" cxnId="{47F8A0D2-7E59-2640-BA18-45161D1485A3}">
      <dgm:prSet/>
      <dgm:spPr/>
      <dgm:t>
        <a:bodyPr/>
        <a:lstStyle/>
        <a:p>
          <a:endParaRPr lang="en-US"/>
        </a:p>
      </dgm:t>
    </dgm:pt>
    <dgm:pt modelId="{DD40B6E5-F794-4749-9C94-D46988DC7B86}" type="sibTrans" cxnId="{47F8A0D2-7E59-2640-BA18-45161D1485A3}">
      <dgm:prSet/>
      <dgm:spPr/>
      <dgm:t>
        <a:bodyPr/>
        <a:lstStyle/>
        <a:p>
          <a:endParaRPr lang="en-US"/>
        </a:p>
      </dgm:t>
    </dgm:pt>
    <dgm:pt modelId="{009A7288-0B0F-7642-9E75-0BD4ADFF64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Celebrate strengths.</a:t>
          </a:r>
        </a:p>
      </dgm:t>
    </dgm:pt>
    <dgm:pt modelId="{C5572619-8FAF-044F-9710-4BA2DC437549}" type="parTrans" cxnId="{837B13C1-1800-224A-A079-83DCF46A97CF}">
      <dgm:prSet/>
      <dgm:spPr/>
      <dgm:t>
        <a:bodyPr/>
        <a:lstStyle/>
        <a:p>
          <a:endParaRPr lang="en-US"/>
        </a:p>
      </dgm:t>
    </dgm:pt>
    <dgm:pt modelId="{FAF732DE-0013-3843-931C-86AE0A759145}" type="sibTrans" cxnId="{837B13C1-1800-224A-A079-83DCF46A97CF}">
      <dgm:prSet/>
      <dgm:spPr/>
      <dgm:t>
        <a:bodyPr/>
        <a:lstStyle/>
        <a:p>
          <a:endParaRPr lang="en-US"/>
        </a:p>
      </dgm:t>
    </dgm:pt>
    <dgm:pt modelId="{62FC7788-F270-5846-B591-1D2DC21C53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Emphasize empathy by validating emotions and practice perspective taking.</a:t>
          </a:r>
        </a:p>
      </dgm:t>
    </dgm:pt>
    <dgm:pt modelId="{AF4C192F-26C4-F84A-93B5-2C1D7C023C05}" type="parTrans" cxnId="{06D0261E-53F2-104B-B8B8-489922D9991C}">
      <dgm:prSet/>
      <dgm:spPr/>
      <dgm:t>
        <a:bodyPr/>
        <a:lstStyle/>
        <a:p>
          <a:endParaRPr lang="en-US"/>
        </a:p>
      </dgm:t>
    </dgm:pt>
    <dgm:pt modelId="{7AB750C6-94AF-AA4C-84DB-BC8A72544469}" type="sibTrans" cxnId="{06D0261E-53F2-104B-B8B8-489922D9991C}">
      <dgm:prSet/>
      <dgm:spPr/>
      <dgm:t>
        <a:bodyPr/>
        <a:lstStyle/>
        <a:p>
          <a:endParaRPr lang="en-US"/>
        </a:p>
      </dgm:t>
    </dgm:pt>
    <dgm:pt modelId="{1D9093ED-98FB-AA43-817E-E9C3E4FC4F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Promote responsibility.</a:t>
          </a:r>
        </a:p>
      </dgm:t>
    </dgm:pt>
    <dgm:pt modelId="{D3EFAF5C-EC5D-D845-807D-11441CD8B495}" type="parTrans" cxnId="{2FEC911D-5B1D-1A41-9592-03741AABF8F1}">
      <dgm:prSet/>
      <dgm:spPr/>
      <dgm:t>
        <a:bodyPr/>
        <a:lstStyle/>
        <a:p>
          <a:endParaRPr lang="en-US"/>
        </a:p>
      </dgm:t>
    </dgm:pt>
    <dgm:pt modelId="{262F93DA-34ED-3A48-B669-9B6FEA580623}" type="sibTrans" cxnId="{2FEC911D-5B1D-1A41-9592-03741AABF8F1}">
      <dgm:prSet/>
      <dgm:spPr/>
      <dgm:t>
        <a:bodyPr/>
        <a:lstStyle/>
        <a:p>
          <a:endParaRPr lang="en-US"/>
        </a:p>
      </dgm:t>
    </dgm:pt>
    <dgm:pt modelId="{465B71BA-0AB7-1942-B8E0-F528E66CA7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u="none" dirty="0"/>
            <a:t>Who they are becoming matters most.</a:t>
          </a:r>
        </a:p>
      </dgm:t>
    </dgm:pt>
    <dgm:pt modelId="{EE04076E-B4D2-F443-93A7-68C9A3B1570A}" type="parTrans" cxnId="{E8035903-A550-8D44-9EA7-5E4351C95F88}">
      <dgm:prSet/>
      <dgm:spPr/>
      <dgm:t>
        <a:bodyPr/>
        <a:lstStyle/>
        <a:p>
          <a:endParaRPr lang="en-US"/>
        </a:p>
      </dgm:t>
    </dgm:pt>
    <dgm:pt modelId="{BB0E2BBF-06D4-5F49-AF28-05A23B25BB04}" type="sibTrans" cxnId="{E8035903-A550-8D44-9EA7-5E4351C95F88}">
      <dgm:prSet/>
      <dgm:spPr/>
      <dgm:t>
        <a:bodyPr/>
        <a:lstStyle/>
        <a:p>
          <a:endParaRPr lang="en-US"/>
        </a:p>
      </dgm:t>
    </dgm:pt>
    <dgm:pt modelId="{2923B5E9-061A-46AB-989D-1DE84E52790D}" type="pres">
      <dgm:prSet presAssocID="{9034B6B2-3DA7-4CC6-A9EB-798A0DE84D20}" presName="root" presStyleCnt="0">
        <dgm:presLayoutVars>
          <dgm:dir/>
          <dgm:resizeHandles val="exact"/>
        </dgm:presLayoutVars>
      </dgm:prSet>
      <dgm:spPr/>
    </dgm:pt>
    <dgm:pt modelId="{060F2047-1870-1C40-B9C6-B21E35ECDBA6}" type="pres">
      <dgm:prSet presAssocID="{465B71BA-0AB7-1942-B8E0-F528E66CA7D1}" presName="compNode" presStyleCnt="0"/>
      <dgm:spPr/>
    </dgm:pt>
    <dgm:pt modelId="{559A3B1E-2594-1B4D-8C44-06445B84117C}" type="pres">
      <dgm:prSet presAssocID="{465B71BA-0AB7-1942-B8E0-F528E66CA7D1}" presName="bgRect" presStyleLbl="bgShp" presStyleIdx="0" presStyleCnt="6"/>
      <dgm:spPr/>
    </dgm:pt>
    <dgm:pt modelId="{003B91EA-2299-1F41-908B-1D56B2322CD3}" type="pres">
      <dgm:prSet presAssocID="{465B71BA-0AB7-1942-B8E0-F528E66CA7D1}" presName="iconRect" presStyleLbl="node1" presStyleIdx="0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 outline"/>
        </a:ext>
      </dgm:extLst>
    </dgm:pt>
    <dgm:pt modelId="{BB7463A6-6CD6-0247-AE10-7D7EC73BEC26}" type="pres">
      <dgm:prSet presAssocID="{465B71BA-0AB7-1942-B8E0-F528E66CA7D1}" presName="spaceRect" presStyleCnt="0"/>
      <dgm:spPr/>
    </dgm:pt>
    <dgm:pt modelId="{2296EBDA-9833-2649-AD24-7C9CF9ABD78B}" type="pres">
      <dgm:prSet presAssocID="{465B71BA-0AB7-1942-B8E0-F528E66CA7D1}" presName="parTx" presStyleLbl="revTx" presStyleIdx="0" presStyleCnt="6">
        <dgm:presLayoutVars>
          <dgm:chMax val="0"/>
          <dgm:chPref val="0"/>
        </dgm:presLayoutVars>
      </dgm:prSet>
      <dgm:spPr/>
    </dgm:pt>
    <dgm:pt modelId="{AF82D244-D52B-5149-B732-38B0015B489A}" type="pres">
      <dgm:prSet presAssocID="{BB0E2BBF-06D4-5F49-AF28-05A23B25BB04}" presName="sibTrans" presStyleCnt="0"/>
      <dgm:spPr/>
    </dgm:pt>
    <dgm:pt modelId="{12FD9173-3DA6-42B7-AF4F-A4E87DD60089}" type="pres">
      <dgm:prSet presAssocID="{D53AC283-5A68-481D-B19E-ABC153E00E74}" presName="compNode" presStyleCnt="0"/>
      <dgm:spPr/>
    </dgm:pt>
    <dgm:pt modelId="{C51DBC63-9D38-440C-A878-A8C5968C00FC}" type="pres">
      <dgm:prSet presAssocID="{D53AC283-5A68-481D-B19E-ABC153E00E74}" presName="bgRect" presStyleLbl="bgShp" presStyleIdx="1" presStyleCnt="6"/>
      <dgm:spPr/>
    </dgm:pt>
    <dgm:pt modelId="{E6ECAF29-B34D-4E99-B3EB-5E2C0AF3D8B0}" type="pres">
      <dgm:prSet presAssocID="{D53AC283-5A68-481D-B19E-ABC153E00E74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ve Letter"/>
        </a:ext>
      </dgm:extLst>
    </dgm:pt>
    <dgm:pt modelId="{2B3243C8-CCE3-4093-9895-1DE748818153}" type="pres">
      <dgm:prSet presAssocID="{D53AC283-5A68-481D-B19E-ABC153E00E74}" presName="spaceRect" presStyleCnt="0"/>
      <dgm:spPr/>
    </dgm:pt>
    <dgm:pt modelId="{CA94FEDD-C95F-4077-B66B-F8D5161C9B64}" type="pres">
      <dgm:prSet presAssocID="{D53AC283-5A68-481D-B19E-ABC153E00E74}" presName="parTx" presStyleLbl="revTx" presStyleIdx="1" presStyleCnt="6">
        <dgm:presLayoutVars>
          <dgm:chMax val="0"/>
          <dgm:chPref val="0"/>
        </dgm:presLayoutVars>
      </dgm:prSet>
      <dgm:spPr/>
    </dgm:pt>
    <dgm:pt modelId="{7D9EA089-D042-43F7-AD87-613EF3846C53}" type="pres">
      <dgm:prSet presAssocID="{CCE20B40-1BED-452D-B3A0-D656535C5905}" presName="sibTrans" presStyleCnt="0"/>
      <dgm:spPr/>
    </dgm:pt>
    <dgm:pt modelId="{2723A400-15D4-433A-A21B-DA358A683730}" type="pres">
      <dgm:prSet presAssocID="{87ED8E15-5132-4D4F-ACEB-284D7A6562DE}" presName="compNode" presStyleCnt="0"/>
      <dgm:spPr/>
    </dgm:pt>
    <dgm:pt modelId="{CE060DBE-546C-432E-9F4C-1E68E7E74273}" type="pres">
      <dgm:prSet presAssocID="{87ED8E15-5132-4D4F-ACEB-284D7A6562DE}" presName="bgRect" presStyleLbl="bgShp" presStyleIdx="2" presStyleCnt="6"/>
      <dgm:spPr/>
    </dgm:pt>
    <dgm:pt modelId="{A31BB8D8-4AAB-4FD7-81B5-491B2B50EF78}" type="pres">
      <dgm:prSet presAssocID="{87ED8E15-5132-4D4F-ACEB-284D7A6562DE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82B508BE-53BA-43AC-B198-251867B2867D}" type="pres">
      <dgm:prSet presAssocID="{87ED8E15-5132-4D4F-ACEB-284D7A6562DE}" presName="spaceRect" presStyleCnt="0"/>
      <dgm:spPr/>
    </dgm:pt>
    <dgm:pt modelId="{64314209-16E4-4013-86FE-B098F1438F62}" type="pres">
      <dgm:prSet presAssocID="{87ED8E15-5132-4D4F-ACEB-284D7A6562DE}" presName="parTx" presStyleLbl="revTx" presStyleIdx="2" presStyleCnt="6">
        <dgm:presLayoutVars>
          <dgm:chMax val="0"/>
          <dgm:chPref val="0"/>
        </dgm:presLayoutVars>
      </dgm:prSet>
      <dgm:spPr/>
    </dgm:pt>
    <dgm:pt modelId="{8B2C46FB-44C8-4620-BF03-2F46BC1882A9}" type="pres">
      <dgm:prSet presAssocID="{DD40B6E5-F794-4749-9C94-D46988DC7B86}" presName="sibTrans" presStyleCnt="0"/>
      <dgm:spPr/>
    </dgm:pt>
    <dgm:pt modelId="{8266C0BE-5B8F-4FFB-9F2C-F3A3C071CF87}" type="pres">
      <dgm:prSet presAssocID="{1D9093ED-98FB-AA43-817E-E9C3E4FC4F16}" presName="compNode" presStyleCnt="0"/>
      <dgm:spPr/>
    </dgm:pt>
    <dgm:pt modelId="{D80352DF-8302-43B1-B5E1-130F10E02875}" type="pres">
      <dgm:prSet presAssocID="{1D9093ED-98FB-AA43-817E-E9C3E4FC4F16}" presName="bgRect" presStyleLbl="bgShp" presStyleIdx="3" presStyleCnt="6"/>
      <dgm:spPr/>
    </dgm:pt>
    <dgm:pt modelId="{612CF45D-0971-4705-8F8C-E3AA02924820}" type="pres">
      <dgm:prSet presAssocID="{1D9093ED-98FB-AA43-817E-E9C3E4FC4F16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65D951D0-D586-4A55-A89B-45E54880FCDD}" type="pres">
      <dgm:prSet presAssocID="{1D9093ED-98FB-AA43-817E-E9C3E4FC4F16}" presName="spaceRect" presStyleCnt="0"/>
      <dgm:spPr/>
    </dgm:pt>
    <dgm:pt modelId="{FB2AFC79-70F9-41CE-A0EA-6AFCAB996FA5}" type="pres">
      <dgm:prSet presAssocID="{1D9093ED-98FB-AA43-817E-E9C3E4FC4F16}" presName="parTx" presStyleLbl="revTx" presStyleIdx="3" presStyleCnt="6">
        <dgm:presLayoutVars>
          <dgm:chMax val="0"/>
          <dgm:chPref val="0"/>
        </dgm:presLayoutVars>
      </dgm:prSet>
      <dgm:spPr/>
    </dgm:pt>
    <dgm:pt modelId="{0A2802C4-C2AC-4095-A037-F87085ACD8D3}" type="pres">
      <dgm:prSet presAssocID="{262F93DA-34ED-3A48-B669-9B6FEA580623}" presName="sibTrans" presStyleCnt="0"/>
      <dgm:spPr/>
    </dgm:pt>
    <dgm:pt modelId="{28CE4A49-05D0-451B-9FDA-3C9EFBAE798F}" type="pres">
      <dgm:prSet presAssocID="{009A7288-0B0F-7642-9E75-0BD4ADFF64A4}" presName="compNode" presStyleCnt="0"/>
      <dgm:spPr/>
    </dgm:pt>
    <dgm:pt modelId="{119332CA-E48D-44E0-80A9-8638B3C86EF1}" type="pres">
      <dgm:prSet presAssocID="{009A7288-0B0F-7642-9E75-0BD4ADFF64A4}" presName="bgRect" presStyleLbl="bgShp" presStyleIdx="4" presStyleCnt="6"/>
      <dgm:spPr/>
    </dgm:pt>
    <dgm:pt modelId="{87A32991-07F9-4576-B125-8E9F88422679}" type="pres">
      <dgm:prSet presAssocID="{009A7288-0B0F-7642-9E75-0BD4ADFF64A4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E96C629-0ED4-489F-A002-9EC5A17918BE}" type="pres">
      <dgm:prSet presAssocID="{009A7288-0B0F-7642-9E75-0BD4ADFF64A4}" presName="spaceRect" presStyleCnt="0"/>
      <dgm:spPr/>
    </dgm:pt>
    <dgm:pt modelId="{27F90588-E635-4C79-AB7D-4DD7CB2EBA4A}" type="pres">
      <dgm:prSet presAssocID="{009A7288-0B0F-7642-9E75-0BD4ADFF64A4}" presName="parTx" presStyleLbl="revTx" presStyleIdx="4" presStyleCnt="6">
        <dgm:presLayoutVars>
          <dgm:chMax val="0"/>
          <dgm:chPref val="0"/>
        </dgm:presLayoutVars>
      </dgm:prSet>
      <dgm:spPr/>
    </dgm:pt>
    <dgm:pt modelId="{53556514-C11D-493D-9E4E-A1FF703E1A41}" type="pres">
      <dgm:prSet presAssocID="{FAF732DE-0013-3843-931C-86AE0A759145}" presName="sibTrans" presStyleCnt="0"/>
      <dgm:spPr/>
    </dgm:pt>
    <dgm:pt modelId="{4C76CE97-416D-4564-AD80-7634A72D58AB}" type="pres">
      <dgm:prSet presAssocID="{62FC7788-F270-5846-B591-1D2DC21C53A8}" presName="compNode" presStyleCnt="0"/>
      <dgm:spPr/>
    </dgm:pt>
    <dgm:pt modelId="{49CC3434-4D65-4E35-9201-696AF936721E}" type="pres">
      <dgm:prSet presAssocID="{62FC7788-F270-5846-B591-1D2DC21C53A8}" presName="bgRect" presStyleLbl="bgShp" presStyleIdx="5" presStyleCnt="6"/>
      <dgm:spPr/>
    </dgm:pt>
    <dgm:pt modelId="{DABCB23B-4FED-423C-A1BC-7D884C2C09F0}" type="pres">
      <dgm:prSet presAssocID="{62FC7788-F270-5846-B591-1D2DC21C53A8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21CDDCF1-6E43-4521-B652-2557EA1E0185}" type="pres">
      <dgm:prSet presAssocID="{62FC7788-F270-5846-B591-1D2DC21C53A8}" presName="spaceRect" presStyleCnt="0"/>
      <dgm:spPr/>
    </dgm:pt>
    <dgm:pt modelId="{16FACC87-9D5B-4B65-B0C1-900E9FC435CF}" type="pres">
      <dgm:prSet presAssocID="{62FC7788-F270-5846-B591-1D2DC21C53A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8035903-A550-8D44-9EA7-5E4351C95F88}" srcId="{9034B6B2-3DA7-4CC6-A9EB-798A0DE84D20}" destId="{465B71BA-0AB7-1942-B8E0-F528E66CA7D1}" srcOrd="0" destOrd="0" parTransId="{EE04076E-B4D2-F443-93A7-68C9A3B1570A}" sibTransId="{BB0E2BBF-06D4-5F49-AF28-05A23B25BB04}"/>
    <dgm:cxn modelId="{8E61750D-40E6-4A4B-911A-0939E7611932}" type="presOf" srcId="{465B71BA-0AB7-1942-B8E0-F528E66CA7D1}" destId="{2296EBDA-9833-2649-AD24-7C9CF9ABD78B}" srcOrd="0" destOrd="0" presId="urn:microsoft.com/office/officeart/2018/2/layout/IconVerticalSolidList"/>
    <dgm:cxn modelId="{CBD14413-FC9F-DC40-B96D-00BDC8555388}" type="presOf" srcId="{87ED8E15-5132-4D4F-ACEB-284D7A6562DE}" destId="{64314209-16E4-4013-86FE-B098F1438F62}" srcOrd="0" destOrd="0" presId="urn:microsoft.com/office/officeart/2018/2/layout/IconVerticalSolidList"/>
    <dgm:cxn modelId="{2FEC911D-5B1D-1A41-9592-03741AABF8F1}" srcId="{9034B6B2-3DA7-4CC6-A9EB-798A0DE84D20}" destId="{1D9093ED-98FB-AA43-817E-E9C3E4FC4F16}" srcOrd="3" destOrd="0" parTransId="{D3EFAF5C-EC5D-D845-807D-11441CD8B495}" sibTransId="{262F93DA-34ED-3A48-B669-9B6FEA580623}"/>
    <dgm:cxn modelId="{06D0261E-53F2-104B-B8B8-489922D9991C}" srcId="{9034B6B2-3DA7-4CC6-A9EB-798A0DE84D20}" destId="{62FC7788-F270-5846-B591-1D2DC21C53A8}" srcOrd="5" destOrd="0" parTransId="{AF4C192F-26C4-F84A-93B5-2C1D7C023C05}" sibTransId="{7AB750C6-94AF-AA4C-84DB-BC8A72544469}"/>
    <dgm:cxn modelId="{CDAB782A-87BF-3941-A86B-68D5400623F4}" type="presOf" srcId="{D53AC283-5A68-481D-B19E-ABC153E00E74}" destId="{CA94FEDD-C95F-4077-B66B-F8D5161C9B64}" srcOrd="0" destOrd="0" presId="urn:microsoft.com/office/officeart/2018/2/layout/IconVerticalSolidList"/>
    <dgm:cxn modelId="{C969852C-BEF9-F34C-B7C7-834775377CB1}" type="presOf" srcId="{009A7288-0B0F-7642-9E75-0BD4ADFF64A4}" destId="{27F90588-E635-4C79-AB7D-4DD7CB2EBA4A}" srcOrd="0" destOrd="0" presId="urn:microsoft.com/office/officeart/2018/2/layout/IconVerticalSolidList"/>
    <dgm:cxn modelId="{B9C19557-B5E8-A744-B8C8-176328D62B17}" type="presOf" srcId="{9034B6B2-3DA7-4CC6-A9EB-798A0DE84D20}" destId="{2923B5E9-061A-46AB-989D-1DE84E52790D}" srcOrd="0" destOrd="0" presId="urn:microsoft.com/office/officeart/2018/2/layout/IconVerticalSolidList"/>
    <dgm:cxn modelId="{B3340487-4F0D-4E20-95B0-3BCD3764E59C}" srcId="{9034B6B2-3DA7-4CC6-A9EB-798A0DE84D20}" destId="{D53AC283-5A68-481D-B19E-ABC153E00E74}" srcOrd="1" destOrd="0" parTransId="{66464E42-E262-4928-A847-B042C2D4E6C7}" sibTransId="{CCE20B40-1BED-452D-B3A0-D656535C5905}"/>
    <dgm:cxn modelId="{837B13C1-1800-224A-A079-83DCF46A97CF}" srcId="{9034B6B2-3DA7-4CC6-A9EB-798A0DE84D20}" destId="{009A7288-0B0F-7642-9E75-0BD4ADFF64A4}" srcOrd="4" destOrd="0" parTransId="{C5572619-8FAF-044F-9710-4BA2DC437549}" sibTransId="{FAF732DE-0013-3843-931C-86AE0A759145}"/>
    <dgm:cxn modelId="{11D36FCD-4D81-A644-B589-AD5CE7E61AC1}" type="presOf" srcId="{1D9093ED-98FB-AA43-817E-E9C3E4FC4F16}" destId="{FB2AFC79-70F9-41CE-A0EA-6AFCAB996FA5}" srcOrd="0" destOrd="0" presId="urn:microsoft.com/office/officeart/2018/2/layout/IconVerticalSolidList"/>
    <dgm:cxn modelId="{47F8A0D2-7E59-2640-BA18-45161D1485A3}" srcId="{9034B6B2-3DA7-4CC6-A9EB-798A0DE84D20}" destId="{87ED8E15-5132-4D4F-ACEB-284D7A6562DE}" srcOrd="2" destOrd="0" parTransId="{520A34B0-9138-BF4C-85BD-953AC661C085}" sibTransId="{DD40B6E5-F794-4749-9C94-D46988DC7B86}"/>
    <dgm:cxn modelId="{5E4D13F0-C000-B743-9A3C-0DF8EF195DB4}" type="presOf" srcId="{62FC7788-F270-5846-B591-1D2DC21C53A8}" destId="{16FACC87-9D5B-4B65-B0C1-900E9FC435CF}" srcOrd="0" destOrd="0" presId="urn:microsoft.com/office/officeart/2018/2/layout/IconVerticalSolidList"/>
    <dgm:cxn modelId="{91DE8F5A-1F03-804F-BDDB-6546C93F87C8}" type="presParOf" srcId="{2923B5E9-061A-46AB-989D-1DE84E52790D}" destId="{060F2047-1870-1C40-B9C6-B21E35ECDBA6}" srcOrd="0" destOrd="0" presId="urn:microsoft.com/office/officeart/2018/2/layout/IconVerticalSolidList"/>
    <dgm:cxn modelId="{E87C27E4-2FAE-054A-9FA4-AD8E26F5F871}" type="presParOf" srcId="{060F2047-1870-1C40-B9C6-B21E35ECDBA6}" destId="{559A3B1E-2594-1B4D-8C44-06445B84117C}" srcOrd="0" destOrd="0" presId="urn:microsoft.com/office/officeart/2018/2/layout/IconVerticalSolidList"/>
    <dgm:cxn modelId="{1BDE6A8D-2A77-6240-A8A5-0C55AB5C0D3C}" type="presParOf" srcId="{060F2047-1870-1C40-B9C6-B21E35ECDBA6}" destId="{003B91EA-2299-1F41-908B-1D56B2322CD3}" srcOrd="1" destOrd="0" presId="urn:microsoft.com/office/officeart/2018/2/layout/IconVerticalSolidList"/>
    <dgm:cxn modelId="{B7E66C74-7DE4-2149-A684-460D4CADCA1F}" type="presParOf" srcId="{060F2047-1870-1C40-B9C6-B21E35ECDBA6}" destId="{BB7463A6-6CD6-0247-AE10-7D7EC73BEC26}" srcOrd="2" destOrd="0" presId="urn:microsoft.com/office/officeart/2018/2/layout/IconVerticalSolidList"/>
    <dgm:cxn modelId="{1950B23B-5CB7-6443-A3F4-95BA3AF83DF4}" type="presParOf" srcId="{060F2047-1870-1C40-B9C6-B21E35ECDBA6}" destId="{2296EBDA-9833-2649-AD24-7C9CF9ABD78B}" srcOrd="3" destOrd="0" presId="urn:microsoft.com/office/officeart/2018/2/layout/IconVerticalSolidList"/>
    <dgm:cxn modelId="{85070628-E571-BB44-AEE1-D20BFC2A3D14}" type="presParOf" srcId="{2923B5E9-061A-46AB-989D-1DE84E52790D}" destId="{AF82D244-D52B-5149-B732-38B0015B489A}" srcOrd="1" destOrd="0" presId="urn:microsoft.com/office/officeart/2018/2/layout/IconVerticalSolidList"/>
    <dgm:cxn modelId="{C8B9FA95-BC40-3949-BCCE-A6476938024F}" type="presParOf" srcId="{2923B5E9-061A-46AB-989D-1DE84E52790D}" destId="{12FD9173-3DA6-42B7-AF4F-A4E87DD60089}" srcOrd="2" destOrd="0" presId="urn:microsoft.com/office/officeart/2018/2/layout/IconVerticalSolidList"/>
    <dgm:cxn modelId="{A2E9BCEC-0226-2644-93D5-06BE719908AB}" type="presParOf" srcId="{12FD9173-3DA6-42B7-AF4F-A4E87DD60089}" destId="{C51DBC63-9D38-440C-A878-A8C5968C00FC}" srcOrd="0" destOrd="0" presId="urn:microsoft.com/office/officeart/2018/2/layout/IconVerticalSolidList"/>
    <dgm:cxn modelId="{B6536172-33A8-A141-9A51-1C8AD75C3B60}" type="presParOf" srcId="{12FD9173-3DA6-42B7-AF4F-A4E87DD60089}" destId="{E6ECAF29-B34D-4E99-B3EB-5E2C0AF3D8B0}" srcOrd="1" destOrd="0" presId="urn:microsoft.com/office/officeart/2018/2/layout/IconVerticalSolidList"/>
    <dgm:cxn modelId="{DDAEFBF1-BC23-C444-AB51-5C969E461D39}" type="presParOf" srcId="{12FD9173-3DA6-42B7-AF4F-A4E87DD60089}" destId="{2B3243C8-CCE3-4093-9895-1DE748818153}" srcOrd="2" destOrd="0" presId="urn:microsoft.com/office/officeart/2018/2/layout/IconVerticalSolidList"/>
    <dgm:cxn modelId="{01F127E5-F376-9148-B112-3B8FB81FF050}" type="presParOf" srcId="{12FD9173-3DA6-42B7-AF4F-A4E87DD60089}" destId="{CA94FEDD-C95F-4077-B66B-F8D5161C9B64}" srcOrd="3" destOrd="0" presId="urn:microsoft.com/office/officeart/2018/2/layout/IconVerticalSolidList"/>
    <dgm:cxn modelId="{1B046B66-8210-5041-B281-23877A4D9370}" type="presParOf" srcId="{2923B5E9-061A-46AB-989D-1DE84E52790D}" destId="{7D9EA089-D042-43F7-AD87-613EF3846C53}" srcOrd="3" destOrd="0" presId="urn:microsoft.com/office/officeart/2018/2/layout/IconVerticalSolidList"/>
    <dgm:cxn modelId="{EEB8C318-F0A0-FF4B-B97B-984EC6F06EC8}" type="presParOf" srcId="{2923B5E9-061A-46AB-989D-1DE84E52790D}" destId="{2723A400-15D4-433A-A21B-DA358A683730}" srcOrd="4" destOrd="0" presId="urn:microsoft.com/office/officeart/2018/2/layout/IconVerticalSolidList"/>
    <dgm:cxn modelId="{F6FEB18C-EABF-A04E-AFEF-342D89FB12BC}" type="presParOf" srcId="{2723A400-15D4-433A-A21B-DA358A683730}" destId="{CE060DBE-546C-432E-9F4C-1E68E7E74273}" srcOrd="0" destOrd="0" presId="urn:microsoft.com/office/officeart/2018/2/layout/IconVerticalSolidList"/>
    <dgm:cxn modelId="{9125E18C-96B6-BA45-B2F5-4665AA8E8525}" type="presParOf" srcId="{2723A400-15D4-433A-A21B-DA358A683730}" destId="{A31BB8D8-4AAB-4FD7-81B5-491B2B50EF78}" srcOrd="1" destOrd="0" presId="urn:microsoft.com/office/officeart/2018/2/layout/IconVerticalSolidList"/>
    <dgm:cxn modelId="{3433123C-A137-9E48-93FD-FD4158332148}" type="presParOf" srcId="{2723A400-15D4-433A-A21B-DA358A683730}" destId="{82B508BE-53BA-43AC-B198-251867B2867D}" srcOrd="2" destOrd="0" presId="urn:microsoft.com/office/officeart/2018/2/layout/IconVerticalSolidList"/>
    <dgm:cxn modelId="{34FFCB10-C4C1-DF4F-B6A1-20025B11C2C4}" type="presParOf" srcId="{2723A400-15D4-433A-A21B-DA358A683730}" destId="{64314209-16E4-4013-86FE-B098F1438F62}" srcOrd="3" destOrd="0" presId="urn:microsoft.com/office/officeart/2018/2/layout/IconVerticalSolidList"/>
    <dgm:cxn modelId="{353DD4B9-C740-1846-A930-E84B03C27574}" type="presParOf" srcId="{2923B5E9-061A-46AB-989D-1DE84E52790D}" destId="{8B2C46FB-44C8-4620-BF03-2F46BC1882A9}" srcOrd="5" destOrd="0" presId="urn:microsoft.com/office/officeart/2018/2/layout/IconVerticalSolidList"/>
    <dgm:cxn modelId="{C59C6600-ABA0-BE48-9E44-0CECCA024C49}" type="presParOf" srcId="{2923B5E9-061A-46AB-989D-1DE84E52790D}" destId="{8266C0BE-5B8F-4FFB-9F2C-F3A3C071CF87}" srcOrd="6" destOrd="0" presId="urn:microsoft.com/office/officeart/2018/2/layout/IconVerticalSolidList"/>
    <dgm:cxn modelId="{C45B478F-52A2-E240-A5C3-AA511394180E}" type="presParOf" srcId="{8266C0BE-5B8F-4FFB-9F2C-F3A3C071CF87}" destId="{D80352DF-8302-43B1-B5E1-130F10E02875}" srcOrd="0" destOrd="0" presId="urn:microsoft.com/office/officeart/2018/2/layout/IconVerticalSolidList"/>
    <dgm:cxn modelId="{8F737495-166D-B941-9685-CD646B5FA451}" type="presParOf" srcId="{8266C0BE-5B8F-4FFB-9F2C-F3A3C071CF87}" destId="{612CF45D-0971-4705-8F8C-E3AA02924820}" srcOrd="1" destOrd="0" presId="urn:microsoft.com/office/officeart/2018/2/layout/IconVerticalSolidList"/>
    <dgm:cxn modelId="{7A017D23-CA7F-0B40-8300-369620B6AC48}" type="presParOf" srcId="{8266C0BE-5B8F-4FFB-9F2C-F3A3C071CF87}" destId="{65D951D0-D586-4A55-A89B-45E54880FCDD}" srcOrd="2" destOrd="0" presId="urn:microsoft.com/office/officeart/2018/2/layout/IconVerticalSolidList"/>
    <dgm:cxn modelId="{6DF77C80-4652-224A-A700-D6DA530C24EE}" type="presParOf" srcId="{8266C0BE-5B8F-4FFB-9F2C-F3A3C071CF87}" destId="{FB2AFC79-70F9-41CE-A0EA-6AFCAB996FA5}" srcOrd="3" destOrd="0" presId="urn:microsoft.com/office/officeart/2018/2/layout/IconVerticalSolidList"/>
    <dgm:cxn modelId="{24D27F41-DD01-4549-9372-43869DE149F1}" type="presParOf" srcId="{2923B5E9-061A-46AB-989D-1DE84E52790D}" destId="{0A2802C4-C2AC-4095-A037-F87085ACD8D3}" srcOrd="7" destOrd="0" presId="urn:microsoft.com/office/officeart/2018/2/layout/IconVerticalSolidList"/>
    <dgm:cxn modelId="{E1727AC3-D0C6-BD49-A899-03BA531CF72A}" type="presParOf" srcId="{2923B5E9-061A-46AB-989D-1DE84E52790D}" destId="{28CE4A49-05D0-451B-9FDA-3C9EFBAE798F}" srcOrd="8" destOrd="0" presId="urn:microsoft.com/office/officeart/2018/2/layout/IconVerticalSolidList"/>
    <dgm:cxn modelId="{880F6284-4C7C-2341-898E-ADC08AC2CEDE}" type="presParOf" srcId="{28CE4A49-05D0-451B-9FDA-3C9EFBAE798F}" destId="{119332CA-E48D-44E0-80A9-8638B3C86EF1}" srcOrd="0" destOrd="0" presId="urn:microsoft.com/office/officeart/2018/2/layout/IconVerticalSolidList"/>
    <dgm:cxn modelId="{38443790-2D46-BB41-B033-BF1F35A187BB}" type="presParOf" srcId="{28CE4A49-05D0-451B-9FDA-3C9EFBAE798F}" destId="{87A32991-07F9-4576-B125-8E9F88422679}" srcOrd="1" destOrd="0" presId="urn:microsoft.com/office/officeart/2018/2/layout/IconVerticalSolidList"/>
    <dgm:cxn modelId="{D0271224-F492-0148-BF45-A2C464252A79}" type="presParOf" srcId="{28CE4A49-05D0-451B-9FDA-3C9EFBAE798F}" destId="{FE96C629-0ED4-489F-A002-9EC5A17918BE}" srcOrd="2" destOrd="0" presId="urn:microsoft.com/office/officeart/2018/2/layout/IconVerticalSolidList"/>
    <dgm:cxn modelId="{32576A68-E3BF-1C4E-8B3E-5FAF18308EC3}" type="presParOf" srcId="{28CE4A49-05D0-451B-9FDA-3C9EFBAE798F}" destId="{27F90588-E635-4C79-AB7D-4DD7CB2EBA4A}" srcOrd="3" destOrd="0" presId="urn:microsoft.com/office/officeart/2018/2/layout/IconVerticalSolidList"/>
    <dgm:cxn modelId="{5B808307-7520-0D45-8CA4-78839EFCD5B9}" type="presParOf" srcId="{2923B5E9-061A-46AB-989D-1DE84E52790D}" destId="{53556514-C11D-493D-9E4E-A1FF703E1A41}" srcOrd="9" destOrd="0" presId="urn:microsoft.com/office/officeart/2018/2/layout/IconVerticalSolidList"/>
    <dgm:cxn modelId="{EA9F831B-2575-2B4B-BD18-EFBB23A12953}" type="presParOf" srcId="{2923B5E9-061A-46AB-989D-1DE84E52790D}" destId="{4C76CE97-416D-4564-AD80-7634A72D58AB}" srcOrd="10" destOrd="0" presId="urn:microsoft.com/office/officeart/2018/2/layout/IconVerticalSolidList"/>
    <dgm:cxn modelId="{EFC5BCDC-2E3A-C740-8C2B-E38D0B8CEE2C}" type="presParOf" srcId="{4C76CE97-416D-4564-AD80-7634A72D58AB}" destId="{49CC3434-4D65-4E35-9201-696AF936721E}" srcOrd="0" destOrd="0" presId="urn:microsoft.com/office/officeart/2018/2/layout/IconVerticalSolidList"/>
    <dgm:cxn modelId="{9215AE38-5B5A-FD46-91E9-E5A2A62EFB49}" type="presParOf" srcId="{4C76CE97-416D-4564-AD80-7634A72D58AB}" destId="{DABCB23B-4FED-423C-A1BC-7D884C2C09F0}" srcOrd="1" destOrd="0" presId="urn:microsoft.com/office/officeart/2018/2/layout/IconVerticalSolidList"/>
    <dgm:cxn modelId="{689F2382-7078-0D4A-B1EB-FB4992F91A01}" type="presParOf" srcId="{4C76CE97-416D-4564-AD80-7634A72D58AB}" destId="{21CDDCF1-6E43-4521-B652-2557EA1E0185}" srcOrd="2" destOrd="0" presId="urn:microsoft.com/office/officeart/2018/2/layout/IconVerticalSolidList"/>
    <dgm:cxn modelId="{BA8DD419-F461-A241-963A-4736B6281875}" type="presParOf" srcId="{4C76CE97-416D-4564-AD80-7634A72D58AB}" destId="{16FACC87-9D5B-4B65-B0C1-900E9FC435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87502CA-8570-4452-AD1B-4CADD736293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1592D5-71DB-46BF-B2B5-A4907EBFCE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Exercise</a:t>
          </a:r>
        </a:p>
      </dgm:t>
    </dgm:pt>
    <dgm:pt modelId="{1890DD3F-6859-4564-874D-386A0D3827D3}" type="parTrans" cxnId="{657EA5ED-36B3-4900-BCB7-9888067A6E2C}">
      <dgm:prSet/>
      <dgm:spPr/>
      <dgm:t>
        <a:bodyPr/>
        <a:lstStyle/>
        <a:p>
          <a:endParaRPr lang="en-US"/>
        </a:p>
      </dgm:t>
    </dgm:pt>
    <dgm:pt modelId="{9D4FEF7D-8C00-418F-AF74-B7BA45F0B892}" type="sibTrans" cxnId="{657EA5ED-36B3-4900-BCB7-9888067A6E2C}">
      <dgm:prSet/>
      <dgm:spPr/>
      <dgm:t>
        <a:bodyPr/>
        <a:lstStyle/>
        <a:p>
          <a:endParaRPr lang="en-US"/>
        </a:p>
      </dgm:t>
    </dgm:pt>
    <dgm:pt modelId="{504C846A-AA20-4ADF-84A4-71A2AFFE28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Nutrition</a:t>
          </a:r>
        </a:p>
      </dgm:t>
    </dgm:pt>
    <dgm:pt modelId="{6CC47459-33BD-4859-9CAD-6C7293639D59}" type="parTrans" cxnId="{C23C3BFE-F8CA-4BB6-AEED-709EA946B78A}">
      <dgm:prSet/>
      <dgm:spPr/>
      <dgm:t>
        <a:bodyPr/>
        <a:lstStyle/>
        <a:p>
          <a:endParaRPr lang="en-US"/>
        </a:p>
      </dgm:t>
    </dgm:pt>
    <dgm:pt modelId="{BA28735B-D2FC-4A34-BA22-0266B68710E5}" type="sibTrans" cxnId="{C23C3BFE-F8CA-4BB6-AEED-709EA946B78A}">
      <dgm:prSet/>
      <dgm:spPr/>
      <dgm:t>
        <a:bodyPr/>
        <a:lstStyle/>
        <a:p>
          <a:endParaRPr lang="en-US"/>
        </a:p>
      </dgm:t>
    </dgm:pt>
    <dgm:pt modelId="{284F40D4-9BE1-4FB7-8DB9-A229C50EAB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Sleep</a:t>
          </a:r>
        </a:p>
      </dgm:t>
    </dgm:pt>
    <dgm:pt modelId="{09F8F4F3-A375-44BD-8245-41D97F69F4F1}" type="parTrans" cxnId="{76F592F9-E498-449A-B61B-58091B4FD797}">
      <dgm:prSet/>
      <dgm:spPr/>
      <dgm:t>
        <a:bodyPr/>
        <a:lstStyle/>
        <a:p>
          <a:endParaRPr lang="en-US"/>
        </a:p>
      </dgm:t>
    </dgm:pt>
    <dgm:pt modelId="{E0323EC0-4E5D-4DA2-9AB8-386DE0ECEE84}" type="sibTrans" cxnId="{76F592F9-E498-449A-B61B-58091B4FD797}">
      <dgm:prSet/>
      <dgm:spPr/>
      <dgm:t>
        <a:bodyPr/>
        <a:lstStyle/>
        <a:p>
          <a:endParaRPr lang="en-US"/>
        </a:p>
      </dgm:t>
    </dgm:pt>
    <dgm:pt modelId="{D479B5F7-86D5-4BE8-B77C-43F897F10C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Express emotions</a:t>
          </a:r>
        </a:p>
      </dgm:t>
    </dgm:pt>
    <dgm:pt modelId="{FFD3F00D-07D0-4E7C-B2FE-67CA5E3C6F7D}" type="parTrans" cxnId="{B8C2C778-CC25-4F09-AE27-3FC186075075}">
      <dgm:prSet/>
      <dgm:spPr/>
      <dgm:t>
        <a:bodyPr/>
        <a:lstStyle/>
        <a:p>
          <a:endParaRPr lang="en-US"/>
        </a:p>
      </dgm:t>
    </dgm:pt>
    <dgm:pt modelId="{19FBE652-3A88-4A8E-87D5-C51DBFB8DDA6}" type="sibTrans" cxnId="{B8C2C778-CC25-4F09-AE27-3FC186075075}">
      <dgm:prSet/>
      <dgm:spPr/>
      <dgm:t>
        <a:bodyPr/>
        <a:lstStyle/>
        <a:p>
          <a:endParaRPr lang="en-US"/>
        </a:p>
      </dgm:t>
    </dgm:pt>
    <dgm:pt modelId="{6C22DD4A-464F-450C-A7D8-B9EB4DFDC0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Seek help when needed</a:t>
          </a:r>
        </a:p>
      </dgm:t>
    </dgm:pt>
    <dgm:pt modelId="{818EF309-9683-4AA8-A755-E003C226F221}" type="parTrans" cxnId="{F238FCEE-755D-4763-B206-B5527FC1F3E1}">
      <dgm:prSet/>
      <dgm:spPr/>
      <dgm:t>
        <a:bodyPr/>
        <a:lstStyle/>
        <a:p>
          <a:endParaRPr lang="en-US"/>
        </a:p>
      </dgm:t>
    </dgm:pt>
    <dgm:pt modelId="{818E1440-8E2D-4FB6-90EC-7FC4A3FE4918}" type="sibTrans" cxnId="{F238FCEE-755D-4763-B206-B5527FC1F3E1}">
      <dgm:prSet/>
      <dgm:spPr/>
      <dgm:t>
        <a:bodyPr/>
        <a:lstStyle/>
        <a:p>
          <a:endParaRPr lang="en-US"/>
        </a:p>
      </dgm:t>
    </dgm:pt>
    <dgm:pt modelId="{ADE277C3-59C7-A248-9DD6-697BEE42EE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Problem-solve</a:t>
          </a:r>
        </a:p>
      </dgm:t>
    </dgm:pt>
    <dgm:pt modelId="{E3EA848A-9A42-C449-8DB6-5B0A991BFE3F}" type="parTrans" cxnId="{90127B46-D80E-9440-9797-75444C19AF8E}">
      <dgm:prSet/>
      <dgm:spPr/>
      <dgm:t>
        <a:bodyPr/>
        <a:lstStyle/>
        <a:p>
          <a:endParaRPr lang="en-US"/>
        </a:p>
      </dgm:t>
    </dgm:pt>
    <dgm:pt modelId="{7D5945FE-5F7F-8E48-991E-23CB2594E4F5}" type="sibTrans" cxnId="{90127B46-D80E-9440-9797-75444C19AF8E}">
      <dgm:prSet/>
      <dgm:spPr/>
      <dgm:t>
        <a:bodyPr/>
        <a:lstStyle/>
        <a:p>
          <a:endParaRPr lang="en-US"/>
        </a:p>
      </dgm:t>
    </dgm:pt>
    <dgm:pt modelId="{A23BBD49-C94F-4178-B49D-2029348D5FCF}" type="pres">
      <dgm:prSet presAssocID="{287502CA-8570-4452-AD1B-4CADD7362935}" presName="root" presStyleCnt="0">
        <dgm:presLayoutVars>
          <dgm:dir/>
          <dgm:resizeHandles val="exact"/>
        </dgm:presLayoutVars>
      </dgm:prSet>
      <dgm:spPr/>
    </dgm:pt>
    <dgm:pt modelId="{DD39F0CA-3774-4FBA-BD3C-CC8DF99F2424}" type="pres">
      <dgm:prSet presAssocID="{D91592D5-71DB-46BF-B2B5-A4907EBFCE3C}" presName="compNode" presStyleCnt="0"/>
      <dgm:spPr/>
    </dgm:pt>
    <dgm:pt modelId="{3D3A2D33-C547-4B5E-A67D-09D041F80677}" type="pres">
      <dgm:prSet presAssocID="{D91592D5-71DB-46BF-B2B5-A4907EBFCE3C}" presName="bgRect" presStyleLbl="bgShp" presStyleIdx="0" presStyleCnt="6"/>
      <dgm:spPr/>
    </dgm:pt>
    <dgm:pt modelId="{26D43875-42BC-4402-ACD5-48C7CDA51779}" type="pres">
      <dgm:prSet presAssocID="{D91592D5-71DB-46BF-B2B5-A4907EBFCE3C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8D842971-89D1-4DB3-AFD0-21765D61A005}" type="pres">
      <dgm:prSet presAssocID="{D91592D5-71DB-46BF-B2B5-A4907EBFCE3C}" presName="spaceRect" presStyleCnt="0"/>
      <dgm:spPr/>
    </dgm:pt>
    <dgm:pt modelId="{1B22C8DE-449B-48BC-9B4B-B0A39BD6E040}" type="pres">
      <dgm:prSet presAssocID="{D91592D5-71DB-46BF-B2B5-A4907EBFCE3C}" presName="parTx" presStyleLbl="revTx" presStyleIdx="0" presStyleCnt="6">
        <dgm:presLayoutVars>
          <dgm:chMax val="0"/>
          <dgm:chPref val="0"/>
        </dgm:presLayoutVars>
      </dgm:prSet>
      <dgm:spPr/>
    </dgm:pt>
    <dgm:pt modelId="{755CECD3-005E-4D60-8B79-F78AB67FE47B}" type="pres">
      <dgm:prSet presAssocID="{9D4FEF7D-8C00-418F-AF74-B7BA45F0B892}" presName="sibTrans" presStyleCnt="0"/>
      <dgm:spPr/>
    </dgm:pt>
    <dgm:pt modelId="{C22F8045-1D89-47D5-A107-FA4D92EB3799}" type="pres">
      <dgm:prSet presAssocID="{504C846A-AA20-4ADF-84A4-71A2AFFE286A}" presName="compNode" presStyleCnt="0"/>
      <dgm:spPr/>
    </dgm:pt>
    <dgm:pt modelId="{79C97EAA-9C8E-4385-AA0E-BF7BCB38C0B0}" type="pres">
      <dgm:prSet presAssocID="{504C846A-AA20-4ADF-84A4-71A2AFFE286A}" presName="bgRect" presStyleLbl="bgShp" presStyleIdx="1" presStyleCnt="6"/>
      <dgm:spPr/>
    </dgm:pt>
    <dgm:pt modelId="{FFE1CB9B-0986-42F6-BD7B-8BE7CA31FD2A}" type="pres">
      <dgm:prSet presAssocID="{504C846A-AA20-4ADF-84A4-71A2AFFE286A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8E73C925-8158-4DDA-9776-EE48CC6E498D}" type="pres">
      <dgm:prSet presAssocID="{504C846A-AA20-4ADF-84A4-71A2AFFE286A}" presName="spaceRect" presStyleCnt="0"/>
      <dgm:spPr/>
    </dgm:pt>
    <dgm:pt modelId="{8A59D2BA-DDCC-47EF-B56B-DBC8B41F7C3C}" type="pres">
      <dgm:prSet presAssocID="{504C846A-AA20-4ADF-84A4-71A2AFFE286A}" presName="parTx" presStyleLbl="revTx" presStyleIdx="1" presStyleCnt="6">
        <dgm:presLayoutVars>
          <dgm:chMax val="0"/>
          <dgm:chPref val="0"/>
        </dgm:presLayoutVars>
      </dgm:prSet>
      <dgm:spPr/>
    </dgm:pt>
    <dgm:pt modelId="{CA97421F-3E63-4054-8C2F-903E16D1E693}" type="pres">
      <dgm:prSet presAssocID="{BA28735B-D2FC-4A34-BA22-0266B68710E5}" presName="sibTrans" presStyleCnt="0"/>
      <dgm:spPr/>
    </dgm:pt>
    <dgm:pt modelId="{457F842F-91F3-4AC8-9852-974F41A5D0CF}" type="pres">
      <dgm:prSet presAssocID="{284F40D4-9BE1-4FB7-8DB9-A229C50EAB31}" presName="compNode" presStyleCnt="0"/>
      <dgm:spPr/>
    </dgm:pt>
    <dgm:pt modelId="{7FB39DD4-CA60-4A2B-82DD-1869DDA8026D}" type="pres">
      <dgm:prSet presAssocID="{284F40D4-9BE1-4FB7-8DB9-A229C50EAB31}" presName="bgRect" presStyleLbl="bgShp" presStyleIdx="2" presStyleCnt="6"/>
      <dgm:spPr/>
    </dgm:pt>
    <dgm:pt modelId="{4ADAA364-03C4-4A9B-8F74-706D89DDB52E}" type="pres">
      <dgm:prSet presAssocID="{284F40D4-9BE1-4FB7-8DB9-A229C50EAB31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A352FEAA-8D46-494F-8AE9-03C0DD8317D3}" type="pres">
      <dgm:prSet presAssocID="{284F40D4-9BE1-4FB7-8DB9-A229C50EAB31}" presName="spaceRect" presStyleCnt="0"/>
      <dgm:spPr/>
    </dgm:pt>
    <dgm:pt modelId="{5421CDE7-83EC-4BD1-AED6-270A84D75C01}" type="pres">
      <dgm:prSet presAssocID="{284F40D4-9BE1-4FB7-8DB9-A229C50EAB31}" presName="parTx" presStyleLbl="revTx" presStyleIdx="2" presStyleCnt="6">
        <dgm:presLayoutVars>
          <dgm:chMax val="0"/>
          <dgm:chPref val="0"/>
        </dgm:presLayoutVars>
      </dgm:prSet>
      <dgm:spPr/>
    </dgm:pt>
    <dgm:pt modelId="{92F6F887-86A6-4582-9B84-E88047623B52}" type="pres">
      <dgm:prSet presAssocID="{E0323EC0-4E5D-4DA2-9AB8-386DE0ECEE84}" presName="sibTrans" presStyleCnt="0"/>
      <dgm:spPr/>
    </dgm:pt>
    <dgm:pt modelId="{9A5633F0-35E2-459F-93E1-407682AC0639}" type="pres">
      <dgm:prSet presAssocID="{D479B5F7-86D5-4BE8-B77C-43F897F10C4E}" presName="compNode" presStyleCnt="0"/>
      <dgm:spPr/>
    </dgm:pt>
    <dgm:pt modelId="{46E16BEA-1F1A-4EDD-8245-E991AD8A3DB1}" type="pres">
      <dgm:prSet presAssocID="{D479B5F7-86D5-4BE8-B77C-43F897F10C4E}" presName="bgRect" presStyleLbl="bgShp" presStyleIdx="3" presStyleCnt="6"/>
      <dgm:spPr/>
    </dgm:pt>
    <dgm:pt modelId="{BB76A512-17AA-4F55-BF8C-E5FB0628A198}" type="pres">
      <dgm:prSet presAssocID="{D479B5F7-86D5-4BE8-B77C-43F897F10C4E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BAE00F73-F7D5-4C51-9D2A-52E6E0B806D8}" type="pres">
      <dgm:prSet presAssocID="{D479B5F7-86D5-4BE8-B77C-43F897F10C4E}" presName="spaceRect" presStyleCnt="0"/>
      <dgm:spPr/>
    </dgm:pt>
    <dgm:pt modelId="{0A98A9A4-541A-4959-B2EB-6E89D8B9D6C4}" type="pres">
      <dgm:prSet presAssocID="{D479B5F7-86D5-4BE8-B77C-43F897F10C4E}" presName="parTx" presStyleLbl="revTx" presStyleIdx="3" presStyleCnt="6">
        <dgm:presLayoutVars>
          <dgm:chMax val="0"/>
          <dgm:chPref val="0"/>
        </dgm:presLayoutVars>
      </dgm:prSet>
      <dgm:spPr/>
    </dgm:pt>
    <dgm:pt modelId="{E1799529-31A9-4114-BFA1-CB0453FE77EC}" type="pres">
      <dgm:prSet presAssocID="{19FBE652-3A88-4A8E-87D5-C51DBFB8DDA6}" presName="sibTrans" presStyleCnt="0"/>
      <dgm:spPr/>
    </dgm:pt>
    <dgm:pt modelId="{699976AA-2D83-7D4D-B513-C84E8C9EA6B5}" type="pres">
      <dgm:prSet presAssocID="{ADE277C3-59C7-A248-9DD6-697BEE42EE76}" presName="compNode" presStyleCnt="0"/>
      <dgm:spPr/>
    </dgm:pt>
    <dgm:pt modelId="{A549F033-B5B4-934A-9BBE-2D36C5FDE917}" type="pres">
      <dgm:prSet presAssocID="{ADE277C3-59C7-A248-9DD6-697BEE42EE76}" presName="bgRect" presStyleLbl="bgShp" presStyleIdx="4" presStyleCnt="6"/>
      <dgm:spPr/>
    </dgm:pt>
    <dgm:pt modelId="{A2E98793-0746-2644-BE10-4ACAD6E2D311}" type="pres">
      <dgm:prSet presAssocID="{ADE277C3-59C7-A248-9DD6-697BEE42EE76}" presName="iconRect" presStyleLbl="node1" presStyleIdx="4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storm outline"/>
        </a:ext>
      </dgm:extLst>
    </dgm:pt>
    <dgm:pt modelId="{D86812FC-F66D-0244-A65C-0C0F654FC9AD}" type="pres">
      <dgm:prSet presAssocID="{ADE277C3-59C7-A248-9DD6-697BEE42EE76}" presName="spaceRect" presStyleCnt="0"/>
      <dgm:spPr/>
    </dgm:pt>
    <dgm:pt modelId="{2EBFFCF2-8AE7-D949-8AE5-7A8E979A156A}" type="pres">
      <dgm:prSet presAssocID="{ADE277C3-59C7-A248-9DD6-697BEE42EE76}" presName="parTx" presStyleLbl="revTx" presStyleIdx="4" presStyleCnt="6">
        <dgm:presLayoutVars>
          <dgm:chMax val="0"/>
          <dgm:chPref val="0"/>
        </dgm:presLayoutVars>
      </dgm:prSet>
      <dgm:spPr/>
    </dgm:pt>
    <dgm:pt modelId="{5C9AEA44-7A3D-4B41-9AF4-45E2D8370A3F}" type="pres">
      <dgm:prSet presAssocID="{7D5945FE-5F7F-8E48-991E-23CB2594E4F5}" presName="sibTrans" presStyleCnt="0"/>
      <dgm:spPr/>
    </dgm:pt>
    <dgm:pt modelId="{048E1EAB-5887-4CD7-9989-07A7C99F67B1}" type="pres">
      <dgm:prSet presAssocID="{6C22DD4A-464F-450C-A7D8-B9EB4DFDC028}" presName="compNode" presStyleCnt="0"/>
      <dgm:spPr/>
    </dgm:pt>
    <dgm:pt modelId="{07D44C78-D59F-4F11-B02D-7FD66957DA02}" type="pres">
      <dgm:prSet presAssocID="{6C22DD4A-464F-450C-A7D8-B9EB4DFDC028}" presName="bgRect" presStyleLbl="bgShp" presStyleIdx="5" presStyleCnt="6"/>
      <dgm:spPr/>
    </dgm:pt>
    <dgm:pt modelId="{4DB8ECA8-387E-4482-9220-5F00BDD333B9}" type="pres">
      <dgm:prSet presAssocID="{6C22DD4A-464F-450C-A7D8-B9EB4DFDC028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0019B95-2CC7-41EB-B037-E6891BE2FCF8}" type="pres">
      <dgm:prSet presAssocID="{6C22DD4A-464F-450C-A7D8-B9EB4DFDC028}" presName="spaceRect" presStyleCnt="0"/>
      <dgm:spPr/>
    </dgm:pt>
    <dgm:pt modelId="{3BC19A3F-254F-4948-A1A5-579292D28957}" type="pres">
      <dgm:prSet presAssocID="{6C22DD4A-464F-450C-A7D8-B9EB4DFDC02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BDB613-4AC1-3C47-BAB6-6BD59027F636}" type="presOf" srcId="{D91592D5-71DB-46BF-B2B5-A4907EBFCE3C}" destId="{1B22C8DE-449B-48BC-9B4B-B0A39BD6E040}" srcOrd="0" destOrd="0" presId="urn:microsoft.com/office/officeart/2018/2/layout/IconVerticalSolidList"/>
    <dgm:cxn modelId="{255B8123-C529-C24C-A9F5-B42565560A08}" type="presOf" srcId="{D479B5F7-86D5-4BE8-B77C-43F897F10C4E}" destId="{0A98A9A4-541A-4959-B2EB-6E89D8B9D6C4}" srcOrd="0" destOrd="0" presId="urn:microsoft.com/office/officeart/2018/2/layout/IconVerticalSolidList"/>
    <dgm:cxn modelId="{90127B46-D80E-9440-9797-75444C19AF8E}" srcId="{287502CA-8570-4452-AD1B-4CADD7362935}" destId="{ADE277C3-59C7-A248-9DD6-697BEE42EE76}" srcOrd="4" destOrd="0" parTransId="{E3EA848A-9A42-C449-8DB6-5B0A991BFE3F}" sibTransId="{7D5945FE-5F7F-8E48-991E-23CB2594E4F5}"/>
    <dgm:cxn modelId="{BBBB8846-78F6-6348-9A1E-F73FFD66EC08}" type="presOf" srcId="{287502CA-8570-4452-AD1B-4CADD7362935}" destId="{A23BBD49-C94F-4178-B49D-2029348D5FCF}" srcOrd="0" destOrd="0" presId="urn:microsoft.com/office/officeart/2018/2/layout/IconVerticalSolidList"/>
    <dgm:cxn modelId="{B8C2C778-CC25-4F09-AE27-3FC186075075}" srcId="{287502CA-8570-4452-AD1B-4CADD7362935}" destId="{D479B5F7-86D5-4BE8-B77C-43F897F10C4E}" srcOrd="3" destOrd="0" parTransId="{FFD3F00D-07D0-4E7C-B2FE-67CA5E3C6F7D}" sibTransId="{19FBE652-3A88-4A8E-87D5-C51DBFB8DDA6}"/>
    <dgm:cxn modelId="{C437FCB5-B6F5-6744-AFA5-29AB69B36DF3}" type="presOf" srcId="{284F40D4-9BE1-4FB7-8DB9-A229C50EAB31}" destId="{5421CDE7-83EC-4BD1-AED6-270A84D75C01}" srcOrd="0" destOrd="0" presId="urn:microsoft.com/office/officeart/2018/2/layout/IconVerticalSolidList"/>
    <dgm:cxn modelId="{DA9323B9-0F9B-4048-BE51-9E13CA2BBBE5}" type="presOf" srcId="{504C846A-AA20-4ADF-84A4-71A2AFFE286A}" destId="{8A59D2BA-DDCC-47EF-B56B-DBC8B41F7C3C}" srcOrd="0" destOrd="0" presId="urn:microsoft.com/office/officeart/2018/2/layout/IconVerticalSolidList"/>
    <dgm:cxn modelId="{C45111C2-7253-0840-BEE4-0ED2D02BC165}" type="presOf" srcId="{6C22DD4A-464F-450C-A7D8-B9EB4DFDC028}" destId="{3BC19A3F-254F-4948-A1A5-579292D28957}" srcOrd="0" destOrd="0" presId="urn:microsoft.com/office/officeart/2018/2/layout/IconVerticalSolidList"/>
    <dgm:cxn modelId="{18D4A6CF-0D68-9644-87EA-0FED307824E5}" type="presOf" srcId="{ADE277C3-59C7-A248-9DD6-697BEE42EE76}" destId="{2EBFFCF2-8AE7-D949-8AE5-7A8E979A156A}" srcOrd="0" destOrd="0" presId="urn:microsoft.com/office/officeart/2018/2/layout/IconVerticalSolidList"/>
    <dgm:cxn modelId="{657EA5ED-36B3-4900-BCB7-9888067A6E2C}" srcId="{287502CA-8570-4452-AD1B-4CADD7362935}" destId="{D91592D5-71DB-46BF-B2B5-A4907EBFCE3C}" srcOrd="0" destOrd="0" parTransId="{1890DD3F-6859-4564-874D-386A0D3827D3}" sibTransId="{9D4FEF7D-8C00-418F-AF74-B7BA45F0B892}"/>
    <dgm:cxn modelId="{F238FCEE-755D-4763-B206-B5527FC1F3E1}" srcId="{287502CA-8570-4452-AD1B-4CADD7362935}" destId="{6C22DD4A-464F-450C-A7D8-B9EB4DFDC028}" srcOrd="5" destOrd="0" parTransId="{818EF309-9683-4AA8-A755-E003C226F221}" sibTransId="{818E1440-8E2D-4FB6-90EC-7FC4A3FE4918}"/>
    <dgm:cxn modelId="{76F592F9-E498-449A-B61B-58091B4FD797}" srcId="{287502CA-8570-4452-AD1B-4CADD7362935}" destId="{284F40D4-9BE1-4FB7-8DB9-A229C50EAB31}" srcOrd="2" destOrd="0" parTransId="{09F8F4F3-A375-44BD-8245-41D97F69F4F1}" sibTransId="{E0323EC0-4E5D-4DA2-9AB8-386DE0ECEE84}"/>
    <dgm:cxn modelId="{C23C3BFE-F8CA-4BB6-AEED-709EA946B78A}" srcId="{287502CA-8570-4452-AD1B-4CADD7362935}" destId="{504C846A-AA20-4ADF-84A4-71A2AFFE286A}" srcOrd="1" destOrd="0" parTransId="{6CC47459-33BD-4859-9CAD-6C7293639D59}" sibTransId="{BA28735B-D2FC-4A34-BA22-0266B68710E5}"/>
    <dgm:cxn modelId="{DE73CF50-FE55-F249-9405-A44541C5E6C0}" type="presParOf" srcId="{A23BBD49-C94F-4178-B49D-2029348D5FCF}" destId="{DD39F0CA-3774-4FBA-BD3C-CC8DF99F2424}" srcOrd="0" destOrd="0" presId="urn:microsoft.com/office/officeart/2018/2/layout/IconVerticalSolidList"/>
    <dgm:cxn modelId="{D94D1E88-3F12-614B-ABA2-CD21C1046AB0}" type="presParOf" srcId="{DD39F0CA-3774-4FBA-BD3C-CC8DF99F2424}" destId="{3D3A2D33-C547-4B5E-A67D-09D041F80677}" srcOrd="0" destOrd="0" presId="urn:microsoft.com/office/officeart/2018/2/layout/IconVerticalSolidList"/>
    <dgm:cxn modelId="{F3F5B72B-3F36-1C4A-9021-8241C6D0EF33}" type="presParOf" srcId="{DD39F0CA-3774-4FBA-BD3C-CC8DF99F2424}" destId="{26D43875-42BC-4402-ACD5-48C7CDA51779}" srcOrd="1" destOrd="0" presId="urn:microsoft.com/office/officeart/2018/2/layout/IconVerticalSolidList"/>
    <dgm:cxn modelId="{753451DC-8C29-3C4A-868B-CBD368937FA8}" type="presParOf" srcId="{DD39F0CA-3774-4FBA-BD3C-CC8DF99F2424}" destId="{8D842971-89D1-4DB3-AFD0-21765D61A005}" srcOrd="2" destOrd="0" presId="urn:microsoft.com/office/officeart/2018/2/layout/IconVerticalSolidList"/>
    <dgm:cxn modelId="{AA8209C6-BB6D-E849-9574-60AC4D3989B3}" type="presParOf" srcId="{DD39F0CA-3774-4FBA-BD3C-CC8DF99F2424}" destId="{1B22C8DE-449B-48BC-9B4B-B0A39BD6E040}" srcOrd="3" destOrd="0" presId="urn:microsoft.com/office/officeart/2018/2/layout/IconVerticalSolidList"/>
    <dgm:cxn modelId="{1EEEA05B-0AC2-6F46-8110-5AD6EE46A192}" type="presParOf" srcId="{A23BBD49-C94F-4178-B49D-2029348D5FCF}" destId="{755CECD3-005E-4D60-8B79-F78AB67FE47B}" srcOrd="1" destOrd="0" presId="urn:microsoft.com/office/officeart/2018/2/layout/IconVerticalSolidList"/>
    <dgm:cxn modelId="{0C28AA07-F990-EA46-837D-DB977C6EA64D}" type="presParOf" srcId="{A23BBD49-C94F-4178-B49D-2029348D5FCF}" destId="{C22F8045-1D89-47D5-A107-FA4D92EB3799}" srcOrd="2" destOrd="0" presId="urn:microsoft.com/office/officeart/2018/2/layout/IconVerticalSolidList"/>
    <dgm:cxn modelId="{9AD9CB7D-E406-E24B-ACAC-70B78C849FE5}" type="presParOf" srcId="{C22F8045-1D89-47D5-A107-FA4D92EB3799}" destId="{79C97EAA-9C8E-4385-AA0E-BF7BCB38C0B0}" srcOrd="0" destOrd="0" presId="urn:microsoft.com/office/officeart/2018/2/layout/IconVerticalSolidList"/>
    <dgm:cxn modelId="{DB423D04-3D81-CB47-ACD2-32F55AC7AF18}" type="presParOf" srcId="{C22F8045-1D89-47D5-A107-FA4D92EB3799}" destId="{FFE1CB9B-0986-42F6-BD7B-8BE7CA31FD2A}" srcOrd="1" destOrd="0" presId="urn:microsoft.com/office/officeart/2018/2/layout/IconVerticalSolidList"/>
    <dgm:cxn modelId="{46FE1024-219E-674A-A253-D5B61A574E55}" type="presParOf" srcId="{C22F8045-1D89-47D5-A107-FA4D92EB3799}" destId="{8E73C925-8158-4DDA-9776-EE48CC6E498D}" srcOrd="2" destOrd="0" presId="urn:microsoft.com/office/officeart/2018/2/layout/IconVerticalSolidList"/>
    <dgm:cxn modelId="{E6BC104C-EAC2-924C-B0A3-9F9CDA4D541B}" type="presParOf" srcId="{C22F8045-1D89-47D5-A107-FA4D92EB3799}" destId="{8A59D2BA-DDCC-47EF-B56B-DBC8B41F7C3C}" srcOrd="3" destOrd="0" presId="urn:microsoft.com/office/officeart/2018/2/layout/IconVerticalSolidList"/>
    <dgm:cxn modelId="{139CA221-BA59-AC46-AF04-E3F32469E9D9}" type="presParOf" srcId="{A23BBD49-C94F-4178-B49D-2029348D5FCF}" destId="{CA97421F-3E63-4054-8C2F-903E16D1E693}" srcOrd="3" destOrd="0" presId="urn:microsoft.com/office/officeart/2018/2/layout/IconVerticalSolidList"/>
    <dgm:cxn modelId="{FE29BA97-77DD-EB40-9AB5-0E15C24D2AAD}" type="presParOf" srcId="{A23BBD49-C94F-4178-B49D-2029348D5FCF}" destId="{457F842F-91F3-4AC8-9852-974F41A5D0CF}" srcOrd="4" destOrd="0" presId="urn:microsoft.com/office/officeart/2018/2/layout/IconVerticalSolidList"/>
    <dgm:cxn modelId="{D157DEB4-52ED-0849-B9E9-B88AE5B16486}" type="presParOf" srcId="{457F842F-91F3-4AC8-9852-974F41A5D0CF}" destId="{7FB39DD4-CA60-4A2B-82DD-1869DDA8026D}" srcOrd="0" destOrd="0" presId="urn:microsoft.com/office/officeart/2018/2/layout/IconVerticalSolidList"/>
    <dgm:cxn modelId="{29E69DFC-4A7F-7B46-84EE-74DAFD5FA9CC}" type="presParOf" srcId="{457F842F-91F3-4AC8-9852-974F41A5D0CF}" destId="{4ADAA364-03C4-4A9B-8F74-706D89DDB52E}" srcOrd="1" destOrd="0" presId="urn:microsoft.com/office/officeart/2018/2/layout/IconVerticalSolidList"/>
    <dgm:cxn modelId="{3139DFE5-2672-4747-A3E0-5DA9EAE6EE21}" type="presParOf" srcId="{457F842F-91F3-4AC8-9852-974F41A5D0CF}" destId="{A352FEAA-8D46-494F-8AE9-03C0DD8317D3}" srcOrd="2" destOrd="0" presId="urn:microsoft.com/office/officeart/2018/2/layout/IconVerticalSolidList"/>
    <dgm:cxn modelId="{AA7B4886-72C9-D046-9FD9-51175BAB8343}" type="presParOf" srcId="{457F842F-91F3-4AC8-9852-974F41A5D0CF}" destId="{5421CDE7-83EC-4BD1-AED6-270A84D75C01}" srcOrd="3" destOrd="0" presId="urn:microsoft.com/office/officeart/2018/2/layout/IconVerticalSolidList"/>
    <dgm:cxn modelId="{38690877-147D-2546-914F-015C3B4CFAFB}" type="presParOf" srcId="{A23BBD49-C94F-4178-B49D-2029348D5FCF}" destId="{92F6F887-86A6-4582-9B84-E88047623B52}" srcOrd="5" destOrd="0" presId="urn:microsoft.com/office/officeart/2018/2/layout/IconVerticalSolidList"/>
    <dgm:cxn modelId="{27401ACD-7046-9A46-B34C-6F86DAFBB932}" type="presParOf" srcId="{A23BBD49-C94F-4178-B49D-2029348D5FCF}" destId="{9A5633F0-35E2-459F-93E1-407682AC0639}" srcOrd="6" destOrd="0" presId="urn:microsoft.com/office/officeart/2018/2/layout/IconVerticalSolidList"/>
    <dgm:cxn modelId="{75A4138E-9BDA-5F4C-ACFD-A9A3E104CCA7}" type="presParOf" srcId="{9A5633F0-35E2-459F-93E1-407682AC0639}" destId="{46E16BEA-1F1A-4EDD-8245-E991AD8A3DB1}" srcOrd="0" destOrd="0" presId="urn:microsoft.com/office/officeart/2018/2/layout/IconVerticalSolidList"/>
    <dgm:cxn modelId="{47C91000-E3CA-F847-AC1B-AB6F369E247F}" type="presParOf" srcId="{9A5633F0-35E2-459F-93E1-407682AC0639}" destId="{BB76A512-17AA-4F55-BF8C-E5FB0628A198}" srcOrd="1" destOrd="0" presId="urn:microsoft.com/office/officeart/2018/2/layout/IconVerticalSolidList"/>
    <dgm:cxn modelId="{64E744DE-E557-E441-9812-85906E8E4EEF}" type="presParOf" srcId="{9A5633F0-35E2-459F-93E1-407682AC0639}" destId="{BAE00F73-F7D5-4C51-9D2A-52E6E0B806D8}" srcOrd="2" destOrd="0" presId="urn:microsoft.com/office/officeart/2018/2/layout/IconVerticalSolidList"/>
    <dgm:cxn modelId="{ABE548ED-C32B-2F4D-BB73-F6D94BB18756}" type="presParOf" srcId="{9A5633F0-35E2-459F-93E1-407682AC0639}" destId="{0A98A9A4-541A-4959-B2EB-6E89D8B9D6C4}" srcOrd="3" destOrd="0" presId="urn:microsoft.com/office/officeart/2018/2/layout/IconVerticalSolidList"/>
    <dgm:cxn modelId="{45032FF7-105B-9341-BF94-62235559E50F}" type="presParOf" srcId="{A23BBD49-C94F-4178-B49D-2029348D5FCF}" destId="{E1799529-31A9-4114-BFA1-CB0453FE77EC}" srcOrd="7" destOrd="0" presId="urn:microsoft.com/office/officeart/2018/2/layout/IconVerticalSolidList"/>
    <dgm:cxn modelId="{686A9E95-0A16-374E-BEA2-D4ED1E093D1A}" type="presParOf" srcId="{A23BBD49-C94F-4178-B49D-2029348D5FCF}" destId="{699976AA-2D83-7D4D-B513-C84E8C9EA6B5}" srcOrd="8" destOrd="0" presId="urn:microsoft.com/office/officeart/2018/2/layout/IconVerticalSolidList"/>
    <dgm:cxn modelId="{C5502EFB-9942-404B-86A9-7E515B623068}" type="presParOf" srcId="{699976AA-2D83-7D4D-B513-C84E8C9EA6B5}" destId="{A549F033-B5B4-934A-9BBE-2D36C5FDE917}" srcOrd="0" destOrd="0" presId="urn:microsoft.com/office/officeart/2018/2/layout/IconVerticalSolidList"/>
    <dgm:cxn modelId="{5B286433-6FDA-404E-A908-07C80E693142}" type="presParOf" srcId="{699976AA-2D83-7D4D-B513-C84E8C9EA6B5}" destId="{A2E98793-0746-2644-BE10-4ACAD6E2D311}" srcOrd="1" destOrd="0" presId="urn:microsoft.com/office/officeart/2018/2/layout/IconVerticalSolidList"/>
    <dgm:cxn modelId="{878BF05F-69EF-8442-99D5-0E8AA8443CFB}" type="presParOf" srcId="{699976AA-2D83-7D4D-B513-C84E8C9EA6B5}" destId="{D86812FC-F66D-0244-A65C-0C0F654FC9AD}" srcOrd="2" destOrd="0" presId="urn:microsoft.com/office/officeart/2018/2/layout/IconVerticalSolidList"/>
    <dgm:cxn modelId="{CA73BED8-F1FE-3A4D-B1C1-3456B0006798}" type="presParOf" srcId="{699976AA-2D83-7D4D-B513-C84E8C9EA6B5}" destId="{2EBFFCF2-8AE7-D949-8AE5-7A8E979A156A}" srcOrd="3" destOrd="0" presId="urn:microsoft.com/office/officeart/2018/2/layout/IconVerticalSolidList"/>
    <dgm:cxn modelId="{96F72AB2-7267-2F40-B3AF-D48543D0A12A}" type="presParOf" srcId="{A23BBD49-C94F-4178-B49D-2029348D5FCF}" destId="{5C9AEA44-7A3D-4B41-9AF4-45E2D8370A3F}" srcOrd="9" destOrd="0" presId="urn:microsoft.com/office/officeart/2018/2/layout/IconVerticalSolidList"/>
    <dgm:cxn modelId="{0F04501A-153E-A444-97F0-2151CB305C74}" type="presParOf" srcId="{A23BBD49-C94F-4178-B49D-2029348D5FCF}" destId="{048E1EAB-5887-4CD7-9989-07A7C99F67B1}" srcOrd="10" destOrd="0" presId="urn:microsoft.com/office/officeart/2018/2/layout/IconVerticalSolidList"/>
    <dgm:cxn modelId="{EE7F79D1-D7AF-EF4E-9549-AB7114849D14}" type="presParOf" srcId="{048E1EAB-5887-4CD7-9989-07A7C99F67B1}" destId="{07D44C78-D59F-4F11-B02D-7FD66957DA02}" srcOrd="0" destOrd="0" presId="urn:microsoft.com/office/officeart/2018/2/layout/IconVerticalSolidList"/>
    <dgm:cxn modelId="{D57210FF-5EA5-4B4D-9CFF-DF2DB3678D4E}" type="presParOf" srcId="{048E1EAB-5887-4CD7-9989-07A7C99F67B1}" destId="{4DB8ECA8-387E-4482-9220-5F00BDD333B9}" srcOrd="1" destOrd="0" presId="urn:microsoft.com/office/officeart/2018/2/layout/IconVerticalSolidList"/>
    <dgm:cxn modelId="{C461D580-420F-E847-A788-7FB9CCEC4287}" type="presParOf" srcId="{048E1EAB-5887-4CD7-9989-07A7C99F67B1}" destId="{10019B95-2CC7-41EB-B037-E6891BE2FCF8}" srcOrd="2" destOrd="0" presId="urn:microsoft.com/office/officeart/2018/2/layout/IconVerticalSolidList"/>
    <dgm:cxn modelId="{D47867BD-AA91-4C41-932E-CC5218EDEF68}" type="presParOf" srcId="{048E1EAB-5887-4CD7-9989-07A7C99F67B1}" destId="{3BC19A3F-254F-4948-A1A5-579292D289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5EC086-07EA-4538-8329-F4910803CDBA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AD8D2E-31EA-408D-929B-A63A3D20B5F6}">
      <dgm:prSet custT="1"/>
      <dgm:spPr/>
      <dgm:t>
        <a:bodyPr/>
        <a:lstStyle/>
        <a:p>
          <a:r>
            <a:rPr lang="en-US" sz="2400" b="1" dirty="0"/>
            <a:t>Early Adolescence (10–13): </a:t>
          </a:r>
          <a:r>
            <a:rPr lang="en-US" sz="2400" dirty="0"/>
            <a:t>concrete/black-and-white thinking, emotional mood swings, egocentric, self-conscious, hyper focus on self, push boundaries and test limits.</a:t>
          </a:r>
        </a:p>
      </dgm:t>
    </dgm:pt>
    <dgm:pt modelId="{7B674D32-2420-4D5A-AE54-2D74327308AB}" type="parTrans" cxnId="{336EC02B-4866-4D6F-A39F-A186B40B62A0}">
      <dgm:prSet/>
      <dgm:spPr/>
      <dgm:t>
        <a:bodyPr/>
        <a:lstStyle/>
        <a:p>
          <a:endParaRPr lang="en-US"/>
        </a:p>
      </dgm:t>
    </dgm:pt>
    <dgm:pt modelId="{CA843DCA-9C4F-4C8B-9348-F06D423F871E}" type="sibTrans" cxnId="{336EC02B-4866-4D6F-A39F-A186B40B62A0}">
      <dgm:prSet/>
      <dgm:spPr/>
      <dgm:t>
        <a:bodyPr/>
        <a:lstStyle/>
        <a:p>
          <a:endParaRPr lang="en-US"/>
        </a:p>
      </dgm:t>
    </dgm:pt>
    <dgm:pt modelId="{EB096914-E788-48A6-8370-BF6FCC67D4E9}">
      <dgm:prSet custT="1"/>
      <dgm:spPr/>
      <dgm:t>
        <a:bodyPr/>
        <a:lstStyle/>
        <a:p>
          <a:r>
            <a:rPr lang="en-US" sz="2400" b="1" dirty="0"/>
            <a:t>Middle Adolescence (14–17): </a:t>
          </a:r>
          <a:r>
            <a:rPr lang="en-US" sz="2400" dirty="0"/>
            <a:t>identity seeking, increased peer pressure, peer-driven, struggle with complex decision making, impulse control, and being able to consider options and consequences.</a:t>
          </a:r>
        </a:p>
      </dgm:t>
    </dgm:pt>
    <dgm:pt modelId="{65E44DF5-9019-47CF-AAF6-C7F19BC43629}" type="parTrans" cxnId="{109B739A-F09A-4277-A71C-046A5BE3FF40}">
      <dgm:prSet/>
      <dgm:spPr/>
      <dgm:t>
        <a:bodyPr/>
        <a:lstStyle/>
        <a:p>
          <a:endParaRPr lang="en-US"/>
        </a:p>
      </dgm:t>
    </dgm:pt>
    <dgm:pt modelId="{D6D3992F-791E-4C60-8609-680A722A4178}" type="sibTrans" cxnId="{109B739A-F09A-4277-A71C-046A5BE3FF40}">
      <dgm:prSet/>
      <dgm:spPr/>
      <dgm:t>
        <a:bodyPr/>
        <a:lstStyle/>
        <a:p>
          <a:endParaRPr lang="en-US"/>
        </a:p>
      </dgm:t>
    </dgm:pt>
    <dgm:pt modelId="{ABC4ED1A-5A1F-4262-A554-B77A1AFEFFFB}">
      <dgm:prSet custT="1"/>
      <dgm:spPr/>
      <dgm:t>
        <a:bodyPr/>
        <a:lstStyle/>
        <a:p>
          <a:r>
            <a:rPr lang="en-US" sz="2400" b="1" dirty="0"/>
            <a:t>Late Adolescence (18–21): </a:t>
          </a:r>
          <a:r>
            <a:rPr lang="en-US" sz="2400" dirty="0"/>
            <a:t>improved impulse control, assess risks (e.g., </a:t>
          </a:r>
          <a:r>
            <a:rPr lang="en-US" sz="2400" i="1" dirty="0"/>
            <a:t>"While I want to go shopping, I need to study for my final.”</a:t>
          </a:r>
          <a:r>
            <a:rPr lang="en-US" sz="2400" dirty="0"/>
            <a:t> ), independence, identity, and authority.</a:t>
          </a:r>
        </a:p>
      </dgm:t>
    </dgm:pt>
    <dgm:pt modelId="{3D9C354D-45BF-4DA7-A406-17949BF1C757}" type="parTrans" cxnId="{BD9F883B-ECA6-4C8F-B114-0C9E77BEF108}">
      <dgm:prSet/>
      <dgm:spPr/>
      <dgm:t>
        <a:bodyPr/>
        <a:lstStyle/>
        <a:p>
          <a:endParaRPr lang="en-US"/>
        </a:p>
      </dgm:t>
    </dgm:pt>
    <dgm:pt modelId="{24E6D832-37C2-4C9F-8E2F-92F5158FC7D2}" type="sibTrans" cxnId="{BD9F883B-ECA6-4C8F-B114-0C9E77BEF108}">
      <dgm:prSet/>
      <dgm:spPr/>
      <dgm:t>
        <a:bodyPr/>
        <a:lstStyle/>
        <a:p>
          <a:endParaRPr lang="en-US"/>
        </a:p>
      </dgm:t>
    </dgm:pt>
    <dgm:pt modelId="{93EB824A-7D68-5541-A4C7-F54497F01CE6}" type="pres">
      <dgm:prSet presAssocID="{FD5EC086-07EA-4538-8329-F4910803CDBA}" presName="vert0" presStyleCnt="0">
        <dgm:presLayoutVars>
          <dgm:dir/>
          <dgm:animOne val="branch"/>
          <dgm:animLvl val="lvl"/>
        </dgm:presLayoutVars>
      </dgm:prSet>
      <dgm:spPr/>
    </dgm:pt>
    <dgm:pt modelId="{F2D23DBC-37C4-F346-9E7E-ADB25C41200B}" type="pres">
      <dgm:prSet presAssocID="{CCAD8D2E-31EA-408D-929B-A63A3D20B5F6}" presName="thickLine" presStyleLbl="alignNode1" presStyleIdx="0" presStyleCnt="3"/>
      <dgm:spPr/>
    </dgm:pt>
    <dgm:pt modelId="{D686CC69-AF07-8446-8D59-0C4C28BC7E18}" type="pres">
      <dgm:prSet presAssocID="{CCAD8D2E-31EA-408D-929B-A63A3D20B5F6}" presName="horz1" presStyleCnt="0"/>
      <dgm:spPr/>
    </dgm:pt>
    <dgm:pt modelId="{79742007-B306-194B-A553-F78688098C3E}" type="pres">
      <dgm:prSet presAssocID="{CCAD8D2E-31EA-408D-929B-A63A3D20B5F6}" presName="tx1" presStyleLbl="revTx" presStyleIdx="0" presStyleCnt="3"/>
      <dgm:spPr/>
    </dgm:pt>
    <dgm:pt modelId="{3F8B20D2-BE7A-F644-A366-1C2EBC5321CD}" type="pres">
      <dgm:prSet presAssocID="{CCAD8D2E-31EA-408D-929B-A63A3D20B5F6}" presName="vert1" presStyleCnt="0"/>
      <dgm:spPr/>
    </dgm:pt>
    <dgm:pt modelId="{E553E9AE-05A6-C74D-AF60-4A047F97E409}" type="pres">
      <dgm:prSet presAssocID="{EB096914-E788-48A6-8370-BF6FCC67D4E9}" presName="thickLine" presStyleLbl="alignNode1" presStyleIdx="1" presStyleCnt="3"/>
      <dgm:spPr/>
    </dgm:pt>
    <dgm:pt modelId="{CBA6EB7D-9DBA-7044-9753-D5325CA4FF9C}" type="pres">
      <dgm:prSet presAssocID="{EB096914-E788-48A6-8370-BF6FCC67D4E9}" presName="horz1" presStyleCnt="0"/>
      <dgm:spPr/>
    </dgm:pt>
    <dgm:pt modelId="{2F4F4F3B-2CF9-504B-BFC9-4B65ADD78438}" type="pres">
      <dgm:prSet presAssocID="{EB096914-E788-48A6-8370-BF6FCC67D4E9}" presName="tx1" presStyleLbl="revTx" presStyleIdx="1" presStyleCnt="3"/>
      <dgm:spPr/>
    </dgm:pt>
    <dgm:pt modelId="{0D62C9B7-EC27-934A-9E7F-5B861F21070A}" type="pres">
      <dgm:prSet presAssocID="{EB096914-E788-48A6-8370-BF6FCC67D4E9}" presName="vert1" presStyleCnt="0"/>
      <dgm:spPr/>
    </dgm:pt>
    <dgm:pt modelId="{BC2BF70D-E808-0C45-9A2C-B0E6C61333BF}" type="pres">
      <dgm:prSet presAssocID="{ABC4ED1A-5A1F-4262-A554-B77A1AFEFFFB}" presName="thickLine" presStyleLbl="alignNode1" presStyleIdx="2" presStyleCnt="3"/>
      <dgm:spPr/>
    </dgm:pt>
    <dgm:pt modelId="{77EF9ACB-FB25-2348-A196-2D25A8EEBCE1}" type="pres">
      <dgm:prSet presAssocID="{ABC4ED1A-5A1F-4262-A554-B77A1AFEFFFB}" presName="horz1" presStyleCnt="0"/>
      <dgm:spPr/>
    </dgm:pt>
    <dgm:pt modelId="{04035292-25FB-484C-BBA0-891570DA6165}" type="pres">
      <dgm:prSet presAssocID="{ABC4ED1A-5A1F-4262-A554-B77A1AFEFFFB}" presName="tx1" presStyleLbl="revTx" presStyleIdx="2" presStyleCnt="3"/>
      <dgm:spPr/>
    </dgm:pt>
    <dgm:pt modelId="{423DDC9A-94E1-6B44-BA2F-4A7E51A376BF}" type="pres">
      <dgm:prSet presAssocID="{ABC4ED1A-5A1F-4262-A554-B77A1AFEFFFB}" presName="vert1" presStyleCnt="0"/>
      <dgm:spPr/>
    </dgm:pt>
  </dgm:ptLst>
  <dgm:cxnLst>
    <dgm:cxn modelId="{CA45400F-529A-3C4E-852C-F94E09B7D96E}" type="presOf" srcId="{CCAD8D2E-31EA-408D-929B-A63A3D20B5F6}" destId="{79742007-B306-194B-A553-F78688098C3E}" srcOrd="0" destOrd="0" presId="urn:microsoft.com/office/officeart/2008/layout/LinedList"/>
    <dgm:cxn modelId="{336EC02B-4866-4D6F-A39F-A186B40B62A0}" srcId="{FD5EC086-07EA-4538-8329-F4910803CDBA}" destId="{CCAD8D2E-31EA-408D-929B-A63A3D20B5F6}" srcOrd="0" destOrd="0" parTransId="{7B674D32-2420-4D5A-AE54-2D74327308AB}" sibTransId="{CA843DCA-9C4F-4C8B-9348-F06D423F871E}"/>
    <dgm:cxn modelId="{BD9F883B-ECA6-4C8F-B114-0C9E77BEF108}" srcId="{FD5EC086-07EA-4538-8329-F4910803CDBA}" destId="{ABC4ED1A-5A1F-4262-A554-B77A1AFEFFFB}" srcOrd="2" destOrd="0" parTransId="{3D9C354D-45BF-4DA7-A406-17949BF1C757}" sibTransId="{24E6D832-37C2-4C9F-8E2F-92F5158FC7D2}"/>
    <dgm:cxn modelId="{15BB7486-B26A-BD43-81D1-84C933C1FE69}" type="presOf" srcId="{FD5EC086-07EA-4538-8329-F4910803CDBA}" destId="{93EB824A-7D68-5541-A4C7-F54497F01CE6}" srcOrd="0" destOrd="0" presId="urn:microsoft.com/office/officeart/2008/layout/LinedList"/>
    <dgm:cxn modelId="{109B739A-F09A-4277-A71C-046A5BE3FF40}" srcId="{FD5EC086-07EA-4538-8329-F4910803CDBA}" destId="{EB096914-E788-48A6-8370-BF6FCC67D4E9}" srcOrd="1" destOrd="0" parTransId="{65E44DF5-9019-47CF-AAF6-C7F19BC43629}" sibTransId="{D6D3992F-791E-4C60-8609-680A722A4178}"/>
    <dgm:cxn modelId="{B3FB31AD-4CF4-9E45-A2D7-7BB1BF93DADC}" type="presOf" srcId="{EB096914-E788-48A6-8370-BF6FCC67D4E9}" destId="{2F4F4F3B-2CF9-504B-BFC9-4B65ADD78438}" srcOrd="0" destOrd="0" presId="urn:microsoft.com/office/officeart/2008/layout/LinedList"/>
    <dgm:cxn modelId="{20ADADF0-291C-B14C-9768-0354A699825F}" type="presOf" srcId="{ABC4ED1A-5A1F-4262-A554-B77A1AFEFFFB}" destId="{04035292-25FB-484C-BBA0-891570DA6165}" srcOrd="0" destOrd="0" presId="urn:microsoft.com/office/officeart/2008/layout/LinedList"/>
    <dgm:cxn modelId="{C3EC66B6-EE40-8344-AE5C-451DE313418D}" type="presParOf" srcId="{93EB824A-7D68-5541-A4C7-F54497F01CE6}" destId="{F2D23DBC-37C4-F346-9E7E-ADB25C41200B}" srcOrd="0" destOrd="0" presId="urn:microsoft.com/office/officeart/2008/layout/LinedList"/>
    <dgm:cxn modelId="{8D8E5C7F-D247-5848-9BEA-C352D22FB1EB}" type="presParOf" srcId="{93EB824A-7D68-5541-A4C7-F54497F01CE6}" destId="{D686CC69-AF07-8446-8D59-0C4C28BC7E18}" srcOrd="1" destOrd="0" presId="urn:microsoft.com/office/officeart/2008/layout/LinedList"/>
    <dgm:cxn modelId="{85BCBD14-2F49-7A4A-8CFF-251021ED5648}" type="presParOf" srcId="{D686CC69-AF07-8446-8D59-0C4C28BC7E18}" destId="{79742007-B306-194B-A553-F78688098C3E}" srcOrd="0" destOrd="0" presId="urn:microsoft.com/office/officeart/2008/layout/LinedList"/>
    <dgm:cxn modelId="{1D806CF7-55D5-5F46-AFE8-056CD6F68137}" type="presParOf" srcId="{D686CC69-AF07-8446-8D59-0C4C28BC7E18}" destId="{3F8B20D2-BE7A-F644-A366-1C2EBC5321CD}" srcOrd="1" destOrd="0" presId="urn:microsoft.com/office/officeart/2008/layout/LinedList"/>
    <dgm:cxn modelId="{20702A3E-EB64-4647-822F-4F9EFB63F38A}" type="presParOf" srcId="{93EB824A-7D68-5541-A4C7-F54497F01CE6}" destId="{E553E9AE-05A6-C74D-AF60-4A047F97E409}" srcOrd="2" destOrd="0" presId="urn:microsoft.com/office/officeart/2008/layout/LinedList"/>
    <dgm:cxn modelId="{94F1ED0D-6AF2-9E4B-A5AD-7BA8811F2D8B}" type="presParOf" srcId="{93EB824A-7D68-5541-A4C7-F54497F01CE6}" destId="{CBA6EB7D-9DBA-7044-9753-D5325CA4FF9C}" srcOrd="3" destOrd="0" presId="urn:microsoft.com/office/officeart/2008/layout/LinedList"/>
    <dgm:cxn modelId="{56396348-3B80-9747-9988-8136E7EF9D89}" type="presParOf" srcId="{CBA6EB7D-9DBA-7044-9753-D5325CA4FF9C}" destId="{2F4F4F3B-2CF9-504B-BFC9-4B65ADD78438}" srcOrd="0" destOrd="0" presId="urn:microsoft.com/office/officeart/2008/layout/LinedList"/>
    <dgm:cxn modelId="{65BDBDAE-4FCC-7545-B607-7AA337384E47}" type="presParOf" srcId="{CBA6EB7D-9DBA-7044-9753-D5325CA4FF9C}" destId="{0D62C9B7-EC27-934A-9E7F-5B861F21070A}" srcOrd="1" destOrd="0" presId="urn:microsoft.com/office/officeart/2008/layout/LinedList"/>
    <dgm:cxn modelId="{5DEE5BFE-3101-404C-90C9-68D6E42B8F6A}" type="presParOf" srcId="{93EB824A-7D68-5541-A4C7-F54497F01CE6}" destId="{BC2BF70D-E808-0C45-9A2C-B0E6C61333BF}" srcOrd="4" destOrd="0" presId="urn:microsoft.com/office/officeart/2008/layout/LinedList"/>
    <dgm:cxn modelId="{B4317372-109D-C544-BBEE-8665CFB6F254}" type="presParOf" srcId="{93EB824A-7D68-5541-A4C7-F54497F01CE6}" destId="{77EF9ACB-FB25-2348-A196-2D25A8EEBCE1}" srcOrd="5" destOrd="0" presId="urn:microsoft.com/office/officeart/2008/layout/LinedList"/>
    <dgm:cxn modelId="{3C120D9D-82DC-C54E-9A3B-15CADD9E3340}" type="presParOf" srcId="{77EF9ACB-FB25-2348-A196-2D25A8EEBCE1}" destId="{04035292-25FB-484C-BBA0-891570DA6165}" srcOrd="0" destOrd="0" presId="urn:microsoft.com/office/officeart/2008/layout/LinedList"/>
    <dgm:cxn modelId="{667ECAE9-16DA-CD44-A045-BCD768EEBD95}" type="presParOf" srcId="{77EF9ACB-FB25-2348-A196-2D25A8EEBCE1}" destId="{423DDC9A-94E1-6B44-BA2F-4A7E51A376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6EF6F-E135-4A25-BE40-BFBC29C6327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95AA07-B764-4D3A-944C-E7CAD00A471E}">
      <dgm:prSet/>
      <dgm:spPr/>
      <dgm:t>
        <a:bodyPr/>
        <a:lstStyle/>
        <a:p>
          <a:r>
            <a:rPr lang="en-US"/>
            <a:t>Constant comparison.</a:t>
          </a:r>
          <a:endParaRPr lang="en-US" dirty="0"/>
        </a:p>
      </dgm:t>
    </dgm:pt>
    <dgm:pt modelId="{5BB6762F-E0FA-4D16-9769-5EBFFE38F957}" type="parTrans" cxnId="{1644D5AB-34A3-4809-A289-6967443295AB}">
      <dgm:prSet/>
      <dgm:spPr/>
      <dgm:t>
        <a:bodyPr/>
        <a:lstStyle/>
        <a:p>
          <a:endParaRPr lang="en-US"/>
        </a:p>
      </dgm:t>
    </dgm:pt>
    <dgm:pt modelId="{E1D43FD9-9D9C-4D0A-9600-AFAE6F437272}" type="sibTrans" cxnId="{1644D5AB-34A3-4809-A289-6967443295AB}">
      <dgm:prSet/>
      <dgm:spPr/>
      <dgm:t>
        <a:bodyPr/>
        <a:lstStyle/>
        <a:p>
          <a:endParaRPr lang="en-US"/>
        </a:p>
      </dgm:t>
    </dgm:pt>
    <dgm:pt modelId="{5F856994-FD02-8248-B478-6E43DF807CDB}">
      <dgm:prSet/>
      <dgm:spPr/>
      <dgm:t>
        <a:bodyPr/>
        <a:lstStyle/>
        <a:p>
          <a:r>
            <a:rPr lang="en-US" dirty="0"/>
            <a:t>Fear of missing out.</a:t>
          </a:r>
        </a:p>
      </dgm:t>
    </dgm:pt>
    <dgm:pt modelId="{CF0E704B-936D-564B-8E30-B8A3A9A1B7BF}" type="parTrans" cxnId="{9FE8ADDF-E0F1-A44B-B827-ACA46530BC32}">
      <dgm:prSet/>
      <dgm:spPr/>
      <dgm:t>
        <a:bodyPr/>
        <a:lstStyle/>
        <a:p>
          <a:endParaRPr lang="en-US"/>
        </a:p>
      </dgm:t>
    </dgm:pt>
    <dgm:pt modelId="{AFE6C4FE-27DC-C94D-9731-28B9128CCD6D}" type="sibTrans" cxnId="{9FE8ADDF-E0F1-A44B-B827-ACA46530BC32}">
      <dgm:prSet/>
      <dgm:spPr/>
      <dgm:t>
        <a:bodyPr/>
        <a:lstStyle/>
        <a:p>
          <a:endParaRPr lang="en-US"/>
        </a:p>
      </dgm:t>
    </dgm:pt>
    <dgm:pt modelId="{C1669B77-5C84-5641-AB49-F0F43585F919}">
      <dgm:prSet/>
      <dgm:spPr/>
      <dgm:t>
        <a:bodyPr/>
        <a:lstStyle/>
        <a:p>
          <a:r>
            <a:rPr lang="en-US" dirty="0"/>
            <a:t>Fear of judgment.</a:t>
          </a:r>
        </a:p>
      </dgm:t>
    </dgm:pt>
    <dgm:pt modelId="{4BC921BE-9ABD-4A48-A9B9-9156ACB95924}" type="parTrans" cxnId="{B8173E04-B5AC-6B41-A698-51D3B102819C}">
      <dgm:prSet/>
      <dgm:spPr/>
      <dgm:t>
        <a:bodyPr/>
        <a:lstStyle/>
        <a:p>
          <a:endParaRPr lang="en-US"/>
        </a:p>
      </dgm:t>
    </dgm:pt>
    <dgm:pt modelId="{F7052479-909A-C74B-B7B2-27A6A7BACD8A}" type="sibTrans" cxnId="{B8173E04-B5AC-6B41-A698-51D3B102819C}">
      <dgm:prSet/>
      <dgm:spPr/>
      <dgm:t>
        <a:bodyPr/>
        <a:lstStyle/>
        <a:p>
          <a:endParaRPr lang="en-US"/>
        </a:p>
      </dgm:t>
    </dgm:pt>
    <dgm:pt modelId="{59E9BDE8-5816-5F4B-97EF-4EEB7A6C9FF2}" type="pres">
      <dgm:prSet presAssocID="{9ED6EF6F-E135-4A25-BE40-BFBC29C63277}" presName="diagram" presStyleCnt="0">
        <dgm:presLayoutVars>
          <dgm:dir/>
          <dgm:resizeHandles val="exact"/>
        </dgm:presLayoutVars>
      </dgm:prSet>
      <dgm:spPr/>
    </dgm:pt>
    <dgm:pt modelId="{CFB7E8A6-85DE-E74D-B957-C6D0B0C287D6}" type="pres">
      <dgm:prSet presAssocID="{7B95AA07-B764-4D3A-944C-E7CAD00A471E}" presName="node" presStyleLbl="node1" presStyleIdx="0" presStyleCnt="3">
        <dgm:presLayoutVars>
          <dgm:bulletEnabled val="1"/>
        </dgm:presLayoutVars>
      </dgm:prSet>
      <dgm:spPr/>
    </dgm:pt>
    <dgm:pt modelId="{3689A9C2-4995-554E-9D54-92CA653478AB}" type="pres">
      <dgm:prSet presAssocID="{E1D43FD9-9D9C-4D0A-9600-AFAE6F437272}" presName="sibTrans" presStyleCnt="0"/>
      <dgm:spPr/>
    </dgm:pt>
    <dgm:pt modelId="{7774F371-B413-1746-BB7C-7F0FF2A90790}" type="pres">
      <dgm:prSet presAssocID="{5F856994-FD02-8248-B478-6E43DF807CDB}" presName="node" presStyleLbl="node1" presStyleIdx="1" presStyleCnt="3">
        <dgm:presLayoutVars>
          <dgm:bulletEnabled val="1"/>
        </dgm:presLayoutVars>
      </dgm:prSet>
      <dgm:spPr/>
    </dgm:pt>
    <dgm:pt modelId="{EF90D9CC-18B9-B04B-966D-C0F722A12C17}" type="pres">
      <dgm:prSet presAssocID="{AFE6C4FE-27DC-C94D-9731-28B9128CCD6D}" presName="sibTrans" presStyleCnt="0"/>
      <dgm:spPr/>
    </dgm:pt>
    <dgm:pt modelId="{85CB887F-8E9D-184D-BF3A-18652FDEF953}" type="pres">
      <dgm:prSet presAssocID="{C1669B77-5C84-5641-AB49-F0F43585F919}" presName="node" presStyleLbl="node1" presStyleIdx="2" presStyleCnt="3">
        <dgm:presLayoutVars>
          <dgm:bulletEnabled val="1"/>
        </dgm:presLayoutVars>
      </dgm:prSet>
      <dgm:spPr/>
    </dgm:pt>
  </dgm:ptLst>
  <dgm:cxnLst>
    <dgm:cxn modelId="{B8173E04-B5AC-6B41-A698-51D3B102819C}" srcId="{9ED6EF6F-E135-4A25-BE40-BFBC29C63277}" destId="{C1669B77-5C84-5641-AB49-F0F43585F919}" srcOrd="2" destOrd="0" parTransId="{4BC921BE-9ABD-4A48-A9B9-9156ACB95924}" sibTransId="{F7052479-909A-C74B-B7B2-27A6A7BACD8A}"/>
    <dgm:cxn modelId="{47467B4A-8C5F-9842-B7ED-FFB3798F74F6}" type="presOf" srcId="{9ED6EF6F-E135-4A25-BE40-BFBC29C63277}" destId="{59E9BDE8-5816-5F4B-97EF-4EEB7A6C9FF2}" srcOrd="0" destOrd="0" presId="urn:microsoft.com/office/officeart/2005/8/layout/default"/>
    <dgm:cxn modelId="{EAF6D44A-E4F1-0740-A542-553F9F57B367}" type="presOf" srcId="{5F856994-FD02-8248-B478-6E43DF807CDB}" destId="{7774F371-B413-1746-BB7C-7F0FF2A90790}" srcOrd="0" destOrd="0" presId="urn:microsoft.com/office/officeart/2005/8/layout/default"/>
    <dgm:cxn modelId="{86683D5A-5180-5A47-8FAC-CF3DCD6FBC5A}" type="presOf" srcId="{7B95AA07-B764-4D3A-944C-E7CAD00A471E}" destId="{CFB7E8A6-85DE-E74D-B957-C6D0B0C287D6}" srcOrd="0" destOrd="0" presId="urn:microsoft.com/office/officeart/2005/8/layout/default"/>
    <dgm:cxn modelId="{1644D5AB-34A3-4809-A289-6967443295AB}" srcId="{9ED6EF6F-E135-4A25-BE40-BFBC29C63277}" destId="{7B95AA07-B764-4D3A-944C-E7CAD00A471E}" srcOrd="0" destOrd="0" parTransId="{5BB6762F-E0FA-4D16-9769-5EBFFE38F957}" sibTransId="{E1D43FD9-9D9C-4D0A-9600-AFAE6F437272}"/>
    <dgm:cxn modelId="{2C2A11DD-4624-8345-9E01-1C2B2610F303}" type="presOf" srcId="{C1669B77-5C84-5641-AB49-F0F43585F919}" destId="{85CB887F-8E9D-184D-BF3A-18652FDEF953}" srcOrd="0" destOrd="0" presId="urn:microsoft.com/office/officeart/2005/8/layout/default"/>
    <dgm:cxn modelId="{9FE8ADDF-E0F1-A44B-B827-ACA46530BC32}" srcId="{9ED6EF6F-E135-4A25-BE40-BFBC29C63277}" destId="{5F856994-FD02-8248-B478-6E43DF807CDB}" srcOrd="1" destOrd="0" parTransId="{CF0E704B-936D-564B-8E30-B8A3A9A1B7BF}" sibTransId="{AFE6C4FE-27DC-C94D-9731-28B9128CCD6D}"/>
    <dgm:cxn modelId="{6D628446-2E59-014D-8772-DE2669EA2F5D}" type="presParOf" srcId="{59E9BDE8-5816-5F4B-97EF-4EEB7A6C9FF2}" destId="{CFB7E8A6-85DE-E74D-B957-C6D0B0C287D6}" srcOrd="0" destOrd="0" presId="urn:microsoft.com/office/officeart/2005/8/layout/default"/>
    <dgm:cxn modelId="{18AFE508-C401-AA49-96E8-BBA2C81E4EBD}" type="presParOf" srcId="{59E9BDE8-5816-5F4B-97EF-4EEB7A6C9FF2}" destId="{3689A9C2-4995-554E-9D54-92CA653478AB}" srcOrd="1" destOrd="0" presId="urn:microsoft.com/office/officeart/2005/8/layout/default"/>
    <dgm:cxn modelId="{D5D6CA28-6BE7-6240-8677-13F908EC8033}" type="presParOf" srcId="{59E9BDE8-5816-5F4B-97EF-4EEB7A6C9FF2}" destId="{7774F371-B413-1746-BB7C-7F0FF2A90790}" srcOrd="2" destOrd="0" presId="urn:microsoft.com/office/officeart/2005/8/layout/default"/>
    <dgm:cxn modelId="{08AC353D-9C06-FE40-90C2-9037AEF7E83E}" type="presParOf" srcId="{59E9BDE8-5816-5F4B-97EF-4EEB7A6C9FF2}" destId="{EF90D9CC-18B9-B04B-966D-C0F722A12C17}" srcOrd="3" destOrd="0" presId="urn:microsoft.com/office/officeart/2005/8/layout/default"/>
    <dgm:cxn modelId="{1524A4FC-E73E-F343-B643-BC79371FC5EE}" type="presParOf" srcId="{59E9BDE8-5816-5F4B-97EF-4EEB7A6C9FF2}" destId="{85CB887F-8E9D-184D-BF3A-18652FDEF95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EEEDB4-0009-4D38-8495-2BA972ADF9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BCA8DE4-3651-4DBA-AA45-43E32A3B6E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Seek rewards over consequences.</a:t>
          </a:r>
        </a:p>
      </dgm:t>
    </dgm:pt>
    <dgm:pt modelId="{C5AED32B-96D5-45CA-8320-945DD5DA89DE}" type="parTrans" cxnId="{9B32EC5E-263B-4643-977A-77C4D0F71F4D}">
      <dgm:prSet/>
      <dgm:spPr/>
      <dgm:t>
        <a:bodyPr/>
        <a:lstStyle/>
        <a:p>
          <a:endParaRPr lang="en-US"/>
        </a:p>
      </dgm:t>
    </dgm:pt>
    <dgm:pt modelId="{7C61C9AD-74C4-4E37-A709-EB4010E4F7C9}" type="sibTrans" cxnId="{9B32EC5E-263B-4643-977A-77C4D0F71F4D}">
      <dgm:prSet/>
      <dgm:spPr/>
      <dgm:t>
        <a:bodyPr/>
        <a:lstStyle/>
        <a:p>
          <a:endParaRPr lang="en-US"/>
        </a:p>
      </dgm:t>
    </dgm:pt>
    <dgm:pt modelId="{5B1B54C3-38C6-467C-9DE2-C497FCCBA8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Peer influence is powerful.</a:t>
          </a:r>
        </a:p>
      </dgm:t>
    </dgm:pt>
    <dgm:pt modelId="{94D05BF3-6209-4792-9C17-2A4622BA8D86}" type="parTrans" cxnId="{A104E3D2-1CC8-4890-9D36-EFCA3F4693C8}">
      <dgm:prSet/>
      <dgm:spPr/>
      <dgm:t>
        <a:bodyPr/>
        <a:lstStyle/>
        <a:p>
          <a:endParaRPr lang="en-US"/>
        </a:p>
      </dgm:t>
    </dgm:pt>
    <dgm:pt modelId="{BC4D4F29-79C3-4D24-BA48-3B5F8191C8A7}" type="sibTrans" cxnId="{A104E3D2-1CC8-4890-9D36-EFCA3F4693C8}">
      <dgm:prSet/>
      <dgm:spPr/>
      <dgm:t>
        <a:bodyPr/>
        <a:lstStyle/>
        <a:p>
          <a:endParaRPr lang="en-US"/>
        </a:p>
      </dgm:t>
    </dgm:pt>
    <dgm:pt modelId="{BB2F357A-2593-4E72-BF27-EB42B6FA2F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Stress amplifies reactions.</a:t>
          </a:r>
        </a:p>
      </dgm:t>
    </dgm:pt>
    <dgm:pt modelId="{5C296764-C24E-456F-926D-BE9A4E827463}" type="parTrans" cxnId="{80D1B195-C50E-4836-931D-5711428EFE7C}">
      <dgm:prSet/>
      <dgm:spPr/>
      <dgm:t>
        <a:bodyPr/>
        <a:lstStyle/>
        <a:p>
          <a:endParaRPr lang="en-US"/>
        </a:p>
      </dgm:t>
    </dgm:pt>
    <dgm:pt modelId="{39572FA3-EC3A-4DFC-A646-4DF8D55E6C29}" type="sibTrans" cxnId="{80D1B195-C50E-4836-931D-5711428EFE7C}">
      <dgm:prSet/>
      <dgm:spPr/>
      <dgm:t>
        <a:bodyPr/>
        <a:lstStyle/>
        <a:p>
          <a:endParaRPr lang="en-US"/>
        </a:p>
      </dgm:t>
    </dgm:pt>
    <dgm:pt modelId="{7F998249-9CB6-423C-8878-EC7F4E30D7A1}" type="pres">
      <dgm:prSet presAssocID="{93EEEDB4-0009-4D38-8495-2BA972ADF972}" presName="root" presStyleCnt="0">
        <dgm:presLayoutVars>
          <dgm:dir/>
          <dgm:resizeHandles val="exact"/>
        </dgm:presLayoutVars>
      </dgm:prSet>
      <dgm:spPr/>
    </dgm:pt>
    <dgm:pt modelId="{FF674F17-655F-4119-A0C9-7F6F4CFDDCD8}" type="pres">
      <dgm:prSet presAssocID="{8BCA8DE4-3651-4DBA-AA45-43E32A3B6EDA}" presName="compNode" presStyleCnt="0"/>
      <dgm:spPr/>
    </dgm:pt>
    <dgm:pt modelId="{A1DD9811-B05F-47C5-8280-F920794EF515}" type="pres">
      <dgm:prSet presAssocID="{8BCA8DE4-3651-4DBA-AA45-43E32A3B6EDA}" presName="bgRect" presStyleLbl="bgShp" presStyleIdx="0" presStyleCnt="3"/>
      <dgm:spPr/>
    </dgm:pt>
    <dgm:pt modelId="{DF06B3B4-977D-4FCC-B97A-43E51DF47EF1}" type="pres">
      <dgm:prSet presAssocID="{8BCA8DE4-3651-4DBA-AA45-43E32A3B6EDA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236AB0EA-EF00-4EC5-BD43-80951DD7A480}" type="pres">
      <dgm:prSet presAssocID="{8BCA8DE4-3651-4DBA-AA45-43E32A3B6EDA}" presName="spaceRect" presStyleCnt="0"/>
      <dgm:spPr/>
    </dgm:pt>
    <dgm:pt modelId="{7D31CDA8-CC7D-4204-B3CC-1B96E294E953}" type="pres">
      <dgm:prSet presAssocID="{8BCA8DE4-3651-4DBA-AA45-43E32A3B6EDA}" presName="parTx" presStyleLbl="revTx" presStyleIdx="0" presStyleCnt="3">
        <dgm:presLayoutVars>
          <dgm:chMax val="0"/>
          <dgm:chPref val="0"/>
        </dgm:presLayoutVars>
      </dgm:prSet>
      <dgm:spPr/>
    </dgm:pt>
    <dgm:pt modelId="{309DE6CD-E8AB-4C84-937B-2CE0980C7E11}" type="pres">
      <dgm:prSet presAssocID="{7C61C9AD-74C4-4E37-A709-EB4010E4F7C9}" presName="sibTrans" presStyleCnt="0"/>
      <dgm:spPr/>
    </dgm:pt>
    <dgm:pt modelId="{515A5A4A-33E4-4A50-941B-5DEBCA6F98F2}" type="pres">
      <dgm:prSet presAssocID="{5B1B54C3-38C6-467C-9DE2-C497FCCBA8BA}" presName="compNode" presStyleCnt="0"/>
      <dgm:spPr/>
    </dgm:pt>
    <dgm:pt modelId="{A1B1FB61-3688-436A-B4C6-0F70435EBAC5}" type="pres">
      <dgm:prSet presAssocID="{5B1B54C3-38C6-467C-9DE2-C497FCCBA8BA}" presName="bgRect" presStyleLbl="bgShp" presStyleIdx="1" presStyleCnt="3"/>
      <dgm:spPr/>
    </dgm:pt>
    <dgm:pt modelId="{FD0D4C57-B019-45C0-A108-D70BACE1FAA0}" type="pres">
      <dgm:prSet presAssocID="{5B1B54C3-38C6-467C-9DE2-C497FCCBA8BA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2FA4C2F-507D-49E1-913C-F7AD3F2A3C7D}" type="pres">
      <dgm:prSet presAssocID="{5B1B54C3-38C6-467C-9DE2-C497FCCBA8BA}" presName="spaceRect" presStyleCnt="0"/>
      <dgm:spPr/>
    </dgm:pt>
    <dgm:pt modelId="{C79A7B4B-5E79-4E8D-8A75-F2CF7BADB01C}" type="pres">
      <dgm:prSet presAssocID="{5B1B54C3-38C6-467C-9DE2-C497FCCBA8BA}" presName="parTx" presStyleLbl="revTx" presStyleIdx="1" presStyleCnt="3">
        <dgm:presLayoutVars>
          <dgm:chMax val="0"/>
          <dgm:chPref val="0"/>
        </dgm:presLayoutVars>
      </dgm:prSet>
      <dgm:spPr/>
    </dgm:pt>
    <dgm:pt modelId="{CE6F50BE-CBD6-40FC-993B-80BB87B2D464}" type="pres">
      <dgm:prSet presAssocID="{BC4D4F29-79C3-4D24-BA48-3B5F8191C8A7}" presName="sibTrans" presStyleCnt="0"/>
      <dgm:spPr/>
    </dgm:pt>
    <dgm:pt modelId="{934E1922-02B4-4B3D-8B50-B9C881007E8A}" type="pres">
      <dgm:prSet presAssocID="{BB2F357A-2593-4E72-BF27-EB42B6FA2F51}" presName="compNode" presStyleCnt="0"/>
      <dgm:spPr/>
    </dgm:pt>
    <dgm:pt modelId="{3950C6AA-96E9-40EF-9E88-BB58245BE73E}" type="pres">
      <dgm:prSet presAssocID="{BB2F357A-2593-4E72-BF27-EB42B6FA2F51}" presName="bgRect" presStyleLbl="bgShp" presStyleIdx="2" presStyleCnt="3"/>
      <dgm:spPr/>
    </dgm:pt>
    <dgm:pt modelId="{62A8F107-F975-4197-A792-4DCC2D5C59FB}" type="pres">
      <dgm:prSet presAssocID="{BB2F357A-2593-4E72-BF27-EB42B6FA2F5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3322F5F-C7AB-4865-9180-F96021A28C0A}" type="pres">
      <dgm:prSet presAssocID="{BB2F357A-2593-4E72-BF27-EB42B6FA2F51}" presName="spaceRect" presStyleCnt="0"/>
      <dgm:spPr/>
    </dgm:pt>
    <dgm:pt modelId="{A71BA542-6A43-48C4-A18D-FF3E700E71B6}" type="pres">
      <dgm:prSet presAssocID="{BB2F357A-2593-4E72-BF27-EB42B6FA2F5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02DE3F-682D-4E19-B5BF-A77040D05D4A}" type="presOf" srcId="{5B1B54C3-38C6-467C-9DE2-C497FCCBA8BA}" destId="{C79A7B4B-5E79-4E8D-8A75-F2CF7BADB01C}" srcOrd="0" destOrd="0" presId="urn:microsoft.com/office/officeart/2018/2/layout/IconVerticalSolidList"/>
    <dgm:cxn modelId="{9B32EC5E-263B-4643-977A-77C4D0F71F4D}" srcId="{93EEEDB4-0009-4D38-8495-2BA972ADF972}" destId="{8BCA8DE4-3651-4DBA-AA45-43E32A3B6EDA}" srcOrd="0" destOrd="0" parTransId="{C5AED32B-96D5-45CA-8320-945DD5DA89DE}" sibTransId="{7C61C9AD-74C4-4E37-A709-EB4010E4F7C9}"/>
    <dgm:cxn modelId="{549C0862-A720-4A24-84E3-DCAB6BB48D58}" type="presOf" srcId="{BB2F357A-2593-4E72-BF27-EB42B6FA2F51}" destId="{A71BA542-6A43-48C4-A18D-FF3E700E71B6}" srcOrd="0" destOrd="0" presId="urn:microsoft.com/office/officeart/2018/2/layout/IconVerticalSolidList"/>
    <dgm:cxn modelId="{1B9A0767-944C-464F-AFAD-B73AACB9B2AC}" type="presOf" srcId="{8BCA8DE4-3651-4DBA-AA45-43E32A3B6EDA}" destId="{7D31CDA8-CC7D-4204-B3CC-1B96E294E953}" srcOrd="0" destOrd="0" presId="urn:microsoft.com/office/officeart/2018/2/layout/IconVerticalSolidList"/>
    <dgm:cxn modelId="{80D1B195-C50E-4836-931D-5711428EFE7C}" srcId="{93EEEDB4-0009-4D38-8495-2BA972ADF972}" destId="{BB2F357A-2593-4E72-BF27-EB42B6FA2F51}" srcOrd="2" destOrd="0" parTransId="{5C296764-C24E-456F-926D-BE9A4E827463}" sibTransId="{39572FA3-EC3A-4DFC-A646-4DF8D55E6C29}"/>
    <dgm:cxn modelId="{A104E3D2-1CC8-4890-9D36-EFCA3F4693C8}" srcId="{93EEEDB4-0009-4D38-8495-2BA972ADF972}" destId="{5B1B54C3-38C6-467C-9DE2-C497FCCBA8BA}" srcOrd="1" destOrd="0" parTransId="{94D05BF3-6209-4792-9C17-2A4622BA8D86}" sibTransId="{BC4D4F29-79C3-4D24-BA48-3B5F8191C8A7}"/>
    <dgm:cxn modelId="{210513DC-CBDA-4850-B1DF-78FFFCFCE7AD}" type="presOf" srcId="{93EEEDB4-0009-4D38-8495-2BA972ADF972}" destId="{7F998249-9CB6-423C-8878-EC7F4E30D7A1}" srcOrd="0" destOrd="0" presId="urn:microsoft.com/office/officeart/2018/2/layout/IconVerticalSolidList"/>
    <dgm:cxn modelId="{36707251-1376-477F-B5CC-A5B204DE81B5}" type="presParOf" srcId="{7F998249-9CB6-423C-8878-EC7F4E30D7A1}" destId="{FF674F17-655F-4119-A0C9-7F6F4CFDDCD8}" srcOrd="0" destOrd="0" presId="urn:microsoft.com/office/officeart/2018/2/layout/IconVerticalSolidList"/>
    <dgm:cxn modelId="{0DD75EAC-E4BD-4F8C-80E5-AA4C9E15D4D2}" type="presParOf" srcId="{FF674F17-655F-4119-A0C9-7F6F4CFDDCD8}" destId="{A1DD9811-B05F-47C5-8280-F920794EF515}" srcOrd="0" destOrd="0" presId="urn:microsoft.com/office/officeart/2018/2/layout/IconVerticalSolidList"/>
    <dgm:cxn modelId="{FF2524E1-3846-4B9D-BCDD-7F54604FF885}" type="presParOf" srcId="{FF674F17-655F-4119-A0C9-7F6F4CFDDCD8}" destId="{DF06B3B4-977D-4FCC-B97A-43E51DF47EF1}" srcOrd="1" destOrd="0" presId="urn:microsoft.com/office/officeart/2018/2/layout/IconVerticalSolidList"/>
    <dgm:cxn modelId="{A661C351-AE37-4CB3-9F5A-65409D372E99}" type="presParOf" srcId="{FF674F17-655F-4119-A0C9-7F6F4CFDDCD8}" destId="{236AB0EA-EF00-4EC5-BD43-80951DD7A480}" srcOrd="2" destOrd="0" presId="urn:microsoft.com/office/officeart/2018/2/layout/IconVerticalSolidList"/>
    <dgm:cxn modelId="{27BB92FA-96BC-497C-A7DC-1464215ACF1D}" type="presParOf" srcId="{FF674F17-655F-4119-A0C9-7F6F4CFDDCD8}" destId="{7D31CDA8-CC7D-4204-B3CC-1B96E294E953}" srcOrd="3" destOrd="0" presId="urn:microsoft.com/office/officeart/2018/2/layout/IconVerticalSolidList"/>
    <dgm:cxn modelId="{347A344A-1F28-4DB1-8C0D-B5B4C3C8BC4E}" type="presParOf" srcId="{7F998249-9CB6-423C-8878-EC7F4E30D7A1}" destId="{309DE6CD-E8AB-4C84-937B-2CE0980C7E11}" srcOrd="1" destOrd="0" presId="urn:microsoft.com/office/officeart/2018/2/layout/IconVerticalSolidList"/>
    <dgm:cxn modelId="{477A5485-43DD-4EA1-BAA0-8BF4D171BFD9}" type="presParOf" srcId="{7F998249-9CB6-423C-8878-EC7F4E30D7A1}" destId="{515A5A4A-33E4-4A50-941B-5DEBCA6F98F2}" srcOrd="2" destOrd="0" presId="urn:microsoft.com/office/officeart/2018/2/layout/IconVerticalSolidList"/>
    <dgm:cxn modelId="{69275732-6B70-4611-AA09-4261DF6AE7DB}" type="presParOf" srcId="{515A5A4A-33E4-4A50-941B-5DEBCA6F98F2}" destId="{A1B1FB61-3688-436A-B4C6-0F70435EBAC5}" srcOrd="0" destOrd="0" presId="urn:microsoft.com/office/officeart/2018/2/layout/IconVerticalSolidList"/>
    <dgm:cxn modelId="{91E5B1D4-0776-4CE1-B8C8-7E197AF4025A}" type="presParOf" srcId="{515A5A4A-33E4-4A50-941B-5DEBCA6F98F2}" destId="{FD0D4C57-B019-45C0-A108-D70BACE1FAA0}" srcOrd="1" destOrd="0" presId="urn:microsoft.com/office/officeart/2018/2/layout/IconVerticalSolidList"/>
    <dgm:cxn modelId="{AB9721CD-7380-4CC3-A02B-8F7C03491865}" type="presParOf" srcId="{515A5A4A-33E4-4A50-941B-5DEBCA6F98F2}" destId="{52FA4C2F-507D-49E1-913C-F7AD3F2A3C7D}" srcOrd="2" destOrd="0" presId="urn:microsoft.com/office/officeart/2018/2/layout/IconVerticalSolidList"/>
    <dgm:cxn modelId="{ADB24619-CE16-48F2-8F4E-DE3DDF9940EC}" type="presParOf" srcId="{515A5A4A-33E4-4A50-941B-5DEBCA6F98F2}" destId="{C79A7B4B-5E79-4E8D-8A75-F2CF7BADB01C}" srcOrd="3" destOrd="0" presId="urn:microsoft.com/office/officeart/2018/2/layout/IconVerticalSolidList"/>
    <dgm:cxn modelId="{22F36F3B-4CED-48C4-AFE0-11D6B2539D15}" type="presParOf" srcId="{7F998249-9CB6-423C-8878-EC7F4E30D7A1}" destId="{CE6F50BE-CBD6-40FC-993B-80BB87B2D464}" srcOrd="3" destOrd="0" presId="urn:microsoft.com/office/officeart/2018/2/layout/IconVerticalSolidList"/>
    <dgm:cxn modelId="{171BEBC8-0612-4A11-87BB-C49C4DCA1537}" type="presParOf" srcId="{7F998249-9CB6-423C-8878-EC7F4E30D7A1}" destId="{934E1922-02B4-4B3D-8B50-B9C881007E8A}" srcOrd="4" destOrd="0" presId="urn:microsoft.com/office/officeart/2018/2/layout/IconVerticalSolidList"/>
    <dgm:cxn modelId="{300AF86F-1159-4065-9101-661F2717AD36}" type="presParOf" srcId="{934E1922-02B4-4B3D-8B50-B9C881007E8A}" destId="{3950C6AA-96E9-40EF-9E88-BB58245BE73E}" srcOrd="0" destOrd="0" presId="urn:microsoft.com/office/officeart/2018/2/layout/IconVerticalSolidList"/>
    <dgm:cxn modelId="{2638EBFC-58C5-4857-B204-C4DD45C49F99}" type="presParOf" srcId="{934E1922-02B4-4B3D-8B50-B9C881007E8A}" destId="{62A8F107-F975-4197-A792-4DCC2D5C59FB}" srcOrd="1" destOrd="0" presId="urn:microsoft.com/office/officeart/2018/2/layout/IconVerticalSolidList"/>
    <dgm:cxn modelId="{A21C41BA-588D-482E-A638-94BD0D0D9AB4}" type="presParOf" srcId="{934E1922-02B4-4B3D-8B50-B9C881007E8A}" destId="{53322F5F-C7AB-4865-9180-F96021A28C0A}" srcOrd="2" destOrd="0" presId="urn:microsoft.com/office/officeart/2018/2/layout/IconVerticalSolidList"/>
    <dgm:cxn modelId="{6E457082-95F9-414B-8BC3-CB6B2847E07B}" type="presParOf" srcId="{934E1922-02B4-4B3D-8B50-B9C881007E8A}" destId="{A71BA542-6A43-48C4-A18D-FF3E700E71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69B1FD-7177-41F3-9259-F7AD28BA3C9E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544FC1-B2E2-43DB-B558-C44FBD249CC2}">
      <dgm:prSet custT="1"/>
      <dgm:spPr/>
      <dgm:t>
        <a:bodyPr/>
        <a:lstStyle/>
        <a:p>
          <a:r>
            <a:rPr lang="en-US" sz="5000" dirty="0"/>
            <a:t>Raise your hand if…</a:t>
          </a:r>
        </a:p>
      </dgm:t>
    </dgm:pt>
    <dgm:pt modelId="{09B3D7A8-0F0D-472A-B8F2-96FE177A42A8}" type="parTrans" cxnId="{6F7831F5-A588-4E7D-806D-1B690623F0D1}">
      <dgm:prSet/>
      <dgm:spPr/>
      <dgm:t>
        <a:bodyPr/>
        <a:lstStyle/>
        <a:p>
          <a:endParaRPr lang="en-US"/>
        </a:p>
      </dgm:t>
    </dgm:pt>
    <dgm:pt modelId="{7FCE6FE6-42E9-420B-8C73-0F115D5A9668}" type="sibTrans" cxnId="{6F7831F5-A588-4E7D-806D-1B690623F0D1}">
      <dgm:prSet/>
      <dgm:spPr/>
      <dgm:t>
        <a:bodyPr/>
        <a:lstStyle/>
        <a:p>
          <a:endParaRPr lang="en-US"/>
        </a:p>
      </dgm:t>
    </dgm:pt>
    <dgm:pt modelId="{A1FA7F23-8EBF-403A-9A57-6A02A794ED4F}">
      <dgm:prSet/>
      <dgm:spPr/>
      <dgm:t>
        <a:bodyPr/>
        <a:lstStyle/>
        <a:p>
          <a:r>
            <a:rPr lang="en-US" dirty="0"/>
            <a:t>Your teen checks their phone constantly.</a:t>
          </a:r>
        </a:p>
      </dgm:t>
    </dgm:pt>
    <dgm:pt modelId="{8EC034F7-5F92-47AE-B519-6E638DB4935B}" type="parTrans" cxnId="{E422ED84-6D5A-4E5F-AE72-4FFA33BA763A}">
      <dgm:prSet/>
      <dgm:spPr/>
      <dgm:t>
        <a:bodyPr/>
        <a:lstStyle/>
        <a:p>
          <a:endParaRPr lang="en-US"/>
        </a:p>
      </dgm:t>
    </dgm:pt>
    <dgm:pt modelId="{F90BEA1F-A44D-40B8-91D4-99100769996A}" type="sibTrans" cxnId="{E422ED84-6D5A-4E5F-AE72-4FFA33BA763A}">
      <dgm:prSet/>
      <dgm:spPr/>
      <dgm:t>
        <a:bodyPr/>
        <a:lstStyle/>
        <a:p>
          <a:endParaRPr lang="en-US"/>
        </a:p>
      </dgm:t>
    </dgm:pt>
    <dgm:pt modelId="{587753A6-104C-499B-A9F7-49FE60E8287F}">
      <dgm:prSet/>
      <dgm:spPr/>
      <dgm:t>
        <a:bodyPr/>
        <a:lstStyle/>
        <a:p>
          <a:r>
            <a:rPr lang="en-US" dirty="0"/>
            <a:t>You’ve had a conflict about screen time.</a:t>
          </a:r>
        </a:p>
      </dgm:t>
    </dgm:pt>
    <dgm:pt modelId="{8FA3A596-7F0A-417E-8629-FE32E910208F}" type="parTrans" cxnId="{9F2A40EA-4E81-417F-A2C6-A9BFEF573AF9}">
      <dgm:prSet/>
      <dgm:spPr/>
      <dgm:t>
        <a:bodyPr/>
        <a:lstStyle/>
        <a:p>
          <a:endParaRPr lang="en-US"/>
        </a:p>
      </dgm:t>
    </dgm:pt>
    <dgm:pt modelId="{5215956E-EBD8-4B9E-9E07-B17B278EB3C4}" type="sibTrans" cxnId="{9F2A40EA-4E81-417F-A2C6-A9BFEF573AF9}">
      <dgm:prSet/>
      <dgm:spPr/>
      <dgm:t>
        <a:bodyPr/>
        <a:lstStyle/>
        <a:p>
          <a:endParaRPr lang="en-US"/>
        </a:p>
      </dgm:t>
    </dgm:pt>
    <dgm:pt modelId="{CE72635A-CC90-B54D-8913-0D0320CC1CF6}" type="pres">
      <dgm:prSet presAssocID="{6F69B1FD-7177-41F3-9259-F7AD28BA3C9E}" presName="linear" presStyleCnt="0">
        <dgm:presLayoutVars>
          <dgm:animLvl val="lvl"/>
          <dgm:resizeHandles val="exact"/>
        </dgm:presLayoutVars>
      </dgm:prSet>
      <dgm:spPr/>
    </dgm:pt>
    <dgm:pt modelId="{B39C3F0C-83C3-B048-9407-7985CD0FF646}" type="pres">
      <dgm:prSet presAssocID="{0C544FC1-B2E2-43DB-B558-C44FBD249CC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B0AE0A7-AAF4-AE42-B1F6-B271AAB836B9}" type="pres">
      <dgm:prSet presAssocID="{0C544FC1-B2E2-43DB-B558-C44FBD249CC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422ED84-6D5A-4E5F-AE72-4FFA33BA763A}" srcId="{0C544FC1-B2E2-43DB-B558-C44FBD249CC2}" destId="{A1FA7F23-8EBF-403A-9A57-6A02A794ED4F}" srcOrd="0" destOrd="0" parTransId="{8EC034F7-5F92-47AE-B519-6E638DB4935B}" sibTransId="{F90BEA1F-A44D-40B8-91D4-99100769996A}"/>
    <dgm:cxn modelId="{30F3A287-F2FF-1147-BE27-6A2B45FB9318}" type="presOf" srcId="{A1FA7F23-8EBF-403A-9A57-6A02A794ED4F}" destId="{1B0AE0A7-AAF4-AE42-B1F6-B271AAB836B9}" srcOrd="0" destOrd="0" presId="urn:microsoft.com/office/officeart/2005/8/layout/vList2"/>
    <dgm:cxn modelId="{CF430E97-4E5B-7348-A872-1BB68D6F7CED}" type="presOf" srcId="{0C544FC1-B2E2-43DB-B558-C44FBD249CC2}" destId="{B39C3F0C-83C3-B048-9407-7985CD0FF646}" srcOrd="0" destOrd="0" presId="urn:microsoft.com/office/officeart/2005/8/layout/vList2"/>
    <dgm:cxn modelId="{76A342C3-262D-7C4D-8964-2DF51BAB312D}" type="presOf" srcId="{6F69B1FD-7177-41F3-9259-F7AD28BA3C9E}" destId="{CE72635A-CC90-B54D-8913-0D0320CC1CF6}" srcOrd="0" destOrd="0" presId="urn:microsoft.com/office/officeart/2005/8/layout/vList2"/>
    <dgm:cxn modelId="{9F2A40EA-4E81-417F-A2C6-A9BFEF573AF9}" srcId="{0C544FC1-B2E2-43DB-B558-C44FBD249CC2}" destId="{587753A6-104C-499B-A9F7-49FE60E8287F}" srcOrd="1" destOrd="0" parTransId="{8FA3A596-7F0A-417E-8629-FE32E910208F}" sibTransId="{5215956E-EBD8-4B9E-9E07-B17B278EB3C4}"/>
    <dgm:cxn modelId="{E8CC76F2-B80E-1645-B916-9E8F4FFC62C9}" type="presOf" srcId="{587753A6-104C-499B-A9F7-49FE60E8287F}" destId="{1B0AE0A7-AAF4-AE42-B1F6-B271AAB836B9}" srcOrd="0" destOrd="1" presId="urn:microsoft.com/office/officeart/2005/8/layout/vList2"/>
    <dgm:cxn modelId="{6F7831F5-A588-4E7D-806D-1B690623F0D1}" srcId="{6F69B1FD-7177-41F3-9259-F7AD28BA3C9E}" destId="{0C544FC1-B2E2-43DB-B558-C44FBD249CC2}" srcOrd="0" destOrd="0" parTransId="{09B3D7A8-0F0D-472A-B8F2-96FE177A42A8}" sibTransId="{7FCE6FE6-42E9-420B-8C73-0F115D5A9668}"/>
    <dgm:cxn modelId="{A16BB4DE-C9ED-D245-8218-CAF2FEC01BC8}" type="presParOf" srcId="{CE72635A-CC90-B54D-8913-0D0320CC1CF6}" destId="{B39C3F0C-83C3-B048-9407-7985CD0FF646}" srcOrd="0" destOrd="0" presId="urn:microsoft.com/office/officeart/2005/8/layout/vList2"/>
    <dgm:cxn modelId="{50AD04A9-6909-0F4B-8C9A-74F7E5622D51}" type="presParOf" srcId="{CE72635A-CC90-B54D-8913-0D0320CC1CF6}" destId="{1B0AE0A7-AAF4-AE42-B1F6-B271AAB836B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C7CE33-9959-4643-9A32-F93EFC73320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C8B236-4FEC-48ED-9C07-EE5EB5585AC3}">
      <dgm:prSet/>
      <dgm:spPr/>
      <dgm:t>
        <a:bodyPr/>
        <a:lstStyle/>
        <a:p>
          <a:r>
            <a:rPr lang="en-US" dirty="0"/>
            <a:t>When people are wrong and make mistakes, we shame them.</a:t>
          </a:r>
        </a:p>
      </dgm:t>
    </dgm:pt>
    <dgm:pt modelId="{A7371987-38D0-4F4D-B2FE-69DA4918E25C}" type="parTrans" cxnId="{E2776958-A7CB-4F89-A0BE-31B65408548F}">
      <dgm:prSet/>
      <dgm:spPr/>
      <dgm:t>
        <a:bodyPr/>
        <a:lstStyle/>
        <a:p>
          <a:endParaRPr lang="en-US"/>
        </a:p>
      </dgm:t>
    </dgm:pt>
    <dgm:pt modelId="{9931CC9C-13EE-4E9F-9E87-96C135D5AE4B}" type="sibTrans" cxnId="{E2776958-A7CB-4F89-A0BE-31B65408548F}">
      <dgm:prSet/>
      <dgm:spPr/>
      <dgm:t>
        <a:bodyPr/>
        <a:lstStyle/>
        <a:p>
          <a:endParaRPr lang="en-US"/>
        </a:p>
      </dgm:t>
    </dgm:pt>
    <dgm:pt modelId="{B10D176C-9A10-3948-8D36-55235A07375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“You need to be different, so I can feel better."</a:t>
          </a:r>
          <a:endParaRPr lang="en-US" dirty="0"/>
        </a:p>
      </dgm:t>
    </dgm:pt>
    <dgm:pt modelId="{70FE307F-56FF-4148-BF52-E610A68041EA}" type="sibTrans" cxnId="{CF50662A-02FA-2549-AC7A-2B7871A2439E}">
      <dgm:prSet/>
      <dgm:spPr/>
      <dgm:t>
        <a:bodyPr/>
        <a:lstStyle/>
        <a:p>
          <a:endParaRPr lang="en-US"/>
        </a:p>
      </dgm:t>
    </dgm:pt>
    <dgm:pt modelId="{54EAD3C4-32F5-BB40-8CFF-0C0F53C5C597}" type="parTrans" cxnId="{CF50662A-02FA-2549-AC7A-2B7871A2439E}">
      <dgm:prSet/>
      <dgm:spPr/>
      <dgm:t>
        <a:bodyPr/>
        <a:lstStyle/>
        <a:p>
          <a:endParaRPr lang="en-US"/>
        </a:p>
      </dgm:t>
    </dgm:pt>
    <dgm:pt modelId="{BD8066C9-D251-0F42-9C7E-37F5B3E0A3E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“This needs to be different, so I can feel better.”</a:t>
          </a:r>
          <a:endParaRPr lang="en-US" dirty="0"/>
        </a:p>
      </dgm:t>
    </dgm:pt>
    <dgm:pt modelId="{62EB03AC-F808-1D47-B45A-6D44FC972C84}" type="parTrans" cxnId="{3AABD857-A1CF-3444-89ED-4E689D286A94}">
      <dgm:prSet/>
      <dgm:spPr/>
      <dgm:t>
        <a:bodyPr/>
        <a:lstStyle/>
        <a:p>
          <a:endParaRPr lang="en-US"/>
        </a:p>
      </dgm:t>
    </dgm:pt>
    <dgm:pt modelId="{59F80BA1-CC8E-8D4B-BFD1-CF5A6DF61680}" type="sibTrans" cxnId="{3AABD857-A1CF-3444-89ED-4E689D286A94}">
      <dgm:prSet/>
      <dgm:spPr/>
      <dgm:t>
        <a:bodyPr/>
        <a:lstStyle/>
        <a:p>
          <a:endParaRPr lang="en-US"/>
        </a:p>
      </dgm:t>
    </dgm:pt>
    <dgm:pt modelId="{DF15D24A-6C6B-5949-9199-FB4E6E241B24}" type="pres">
      <dgm:prSet presAssocID="{80C7CE33-9959-4643-9A32-F93EFC733203}" presName="linear" presStyleCnt="0">
        <dgm:presLayoutVars>
          <dgm:animLvl val="lvl"/>
          <dgm:resizeHandles val="exact"/>
        </dgm:presLayoutVars>
      </dgm:prSet>
      <dgm:spPr/>
    </dgm:pt>
    <dgm:pt modelId="{9151C58B-BED8-624D-99A9-84487691FE66}" type="pres">
      <dgm:prSet presAssocID="{3EC8B236-4FEC-48ED-9C07-EE5EB5585A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D59F73-F8B6-DA4C-BFDD-A8204CCEE73E}" type="pres">
      <dgm:prSet presAssocID="{9931CC9C-13EE-4E9F-9E87-96C135D5AE4B}" presName="spacer" presStyleCnt="0"/>
      <dgm:spPr/>
    </dgm:pt>
    <dgm:pt modelId="{8FA6F4FE-8955-B94E-8469-C8EBF04C9179}" type="pres">
      <dgm:prSet presAssocID="{B10D176C-9A10-3948-8D36-55235A0737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71E089-7166-1441-B5E4-02E6CA6BF101}" type="pres">
      <dgm:prSet presAssocID="{70FE307F-56FF-4148-BF52-E610A68041EA}" presName="spacer" presStyleCnt="0"/>
      <dgm:spPr/>
    </dgm:pt>
    <dgm:pt modelId="{CF623B4A-228C-324E-9AD6-20AE5F748508}" type="pres">
      <dgm:prSet presAssocID="{BD8066C9-D251-0F42-9C7E-37F5B3E0A3E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F50662A-02FA-2549-AC7A-2B7871A2439E}" srcId="{80C7CE33-9959-4643-9A32-F93EFC733203}" destId="{B10D176C-9A10-3948-8D36-55235A073751}" srcOrd="1" destOrd="0" parTransId="{54EAD3C4-32F5-BB40-8CFF-0C0F53C5C597}" sibTransId="{70FE307F-56FF-4148-BF52-E610A68041EA}"/>
    <dgm:cxn modelId="{3AABD857-A1CF-3444-89ED-4E689D286A94}" srcId="{80C7CE33-9959-4643-9A32-F93EFC733203}" destId="{BD8066C9-D251-0F42-9C7E-37F5B3E0A3EB}" srcOrd="2" destOrd="0" parTransId="{62EB03AC-F808-1D47-B45A-6D44FC972C84}" sibTransId="{59F80BA1-CC8E-8D4B-BFD1-CF5A6DF61680}"/>
    <dgm:cxn modelId="{E2776958-A7CB-4F89-A0BE-31B65408548F}" srcId="{80C7CE33-9959-4643-9A32-F93EFC733203}" destId="{3EC8B236-4FEC-48ED-9C07-EE5EB5585AC3}" srcOrd="0" destOrd="0" parTransId="{A7371987-38D0-4F4D-B2FE-69DA4918E25C}" sibTransId="{9931CC9C-13EE-4E9F-9E87-96C135D5AE4B}"/>
    <dgm:cxn modelId="{5CAE8B5B-42F5-3847-A4F1-9C05EB131B87}" type="presOf" srcId="{B10D176C-9A10-3948-8D36-55235A073751}" destId="{8FA6F4FE-8955-B94E-8469-C8EBF04C9179}" srcOrd="0" destOrd="0" presId="urn:microsoft.com/office/officeart/2005/8/layout/vList2"/>
    <dgm:cxn modelId="{DCD31C6D-B272-8E43-ADE2-CB0BCA1E33CE}" type="presOf" srcId="{80C7CE33-9959-4643-9A32-F93EFC733203}" destId="{DF15D24A-6C6B-5949-9199-FB4E6E241B24}" srcOrd="0" destOrd="0" presId="urn:microsoft.com/office/officeart/2005/8/layout/vList2"/>
    <dgm:cxn modelId="{08D8D493-4E5B-5945-BB82-48F26B785454}" type="presOf" srcId="{BD8066C9-D251-0F42-9C7E-37F5B3E0A3EB}" destId="{CF623B4A-228C-324E-9AD6-20AE5F748508}" srcOrd="0" destOrd="0" presId="urn:microsoft.com/office/officeart/2005/8/layout/vList2"/>
    <dgm:cxn modelId="{AF87E993-C2E4-6440-A60A-B22DD0FDDB9C}" type="presOf" srcId="{3EC8B236-4FEC-48ED-9C07-EE5EB5585AC3}" destId="{9151C58B-BED8-624D-99A9-84487691FE66}" srcOrd="0" destOrd="0" presId="urn:microsoft.com/office/officeart/2005/8/layout/vList2"/>
    <dgm:cxn modelId="{9BCDF603-CA06-D244-B64C-BCF8EC891463}" type="presParOf" srcId="{DF15D24A-6C6B-5949-9199-FB4E6E241B24}" destId="{9151C58B-BED8-624D-99A9-84487691FE66}" srcOrd="0" destOrd="0" presId="urn:microsoft.com/office/officeart/2005/8/layout/vList2"/>
    <dgm:cxn modelId="{090427E9-11A9-204A-B1D3-EFFA9151E5D7}" type="presParOf" srcId="{DF15D24A-6C6B-5949-9199-FB4E6E241B24}" destId="{5ED59F73-F8B6-DA4C-BFDD-A8204CCEE73E}" srcOrd="1" destOrd="0" presId="urn:microsoft.com/office/officeart/2005/8/layout/vList2"/>
    <dgm:cxn modelId="{91C0C892-1CA0-FE45-8000-FF7320B1D8B1}" type="presParOf" srcId="{DF15D24A-6C6B-5949-9199-FB4E6E241B24}" destId="{8FA6F4FE-8955-B94E-8469-C8EBF04C9179}" srcOrd="2" destOrd="0" presId="urn:microsoft.com/office/officeart/2005/8/layout/vList2"/>
    <dgm:cxn modelId="{51A3C625-1C34-994A-997A-941CF8D6E747}" type="presParOf" srcId="{DF15D24A-6C6B-5949-9199-FB4E6E241B24}" destId="{3771E089-7166-1441-B5E4-02E6CA6BF101}" srcOrd="3" destOrd="0" presId="urn:microsoft.com/office/officeart/2005/8/layout/vList2"/>
    <dgm:cxn modelId="{1755B382-D9D8-3C4B-BB05-9A368A201B77}" type="presParOf" srcId="{DF15D24A-6C6B-5949-9199-FB4E6E241B24}" destId="{CF623B4A-228C-324E-9AD6-20AE5F7485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5BB682-EEF0-45FA-810E-0FFC4741ACB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76C8665-7078-421C-98B0-93D671089A14}">
      <dgm:prSet custT="1"/>
      <dgm:spPr/>
      <dgm:t>
        <a:bodyPr/>
        <a:lstStyle/>
        <a:p>
          <a:r>
            <a:rPr lang="en-US" sz="3800" dirty="0"/>
            <a:t>Defiance → Skills deficit</a:t>
          </a:r>
        </a:p>
      </dgm:t>
    </dgm:pt>
    <dgm:pt modelId="{D7BD8399-CC10-4017-8B81-1BBD4CE1A07F}" type="parTrans" cxnId="{B1B35DA1-07AA-4140-9EDA-28EDDD3B39E4}">
      <dgm:prSet/>
      <dgm:spPr/>
      <dgm:t>
        <a:bodyPr/>
        <a:lstStyle/>
        <a:p>
          <a:endParaRPr lang="en-US"/>
        </a:p>
      </dgm:t>
    </dgm:pt>
    <dgm:pt modelId="{02CB0281-586F-46CB-88B4-4D097F94E51D}" type="sibTrans" cxnId="{B1B35DA1-07AA-4140-9EDA-28EDDD3B39E4}">
      <dgm:prSet/>
      <dgm:spPr/>
      <dgm:t>
        <a:bodyPr/>
        <a:lstStyle/>
        <a:p>
          <a:endParaRPr lang="en-US"/>
        </a:p>
      </dgm:t>
    </dgm:pt>
    <dgm:pt modelId="{7C77D08D-F7D3-47A1-ADAE-4DC735B05B25}">
      <dgm:prSet custT="1"/>
      <dgm:spPr/>
      <dgm:t>
        <a:bodyPr/>
        <a:lstStyle/>
        <a:p>
          <a:r>
            <a:rPr lang="en-US" sz="3800" dirty="0"/>
            <a:t>Laziness → Overwhelm</a:t>
          </a:r>
        </a:p>
      </dgm:t>
    </dgm:pt>
    <dgm:pt modelId="{3CB99056-867E-45E6-890C-1DF8568B48D6}" type="parTrans" cxnId="{E745DF3E-CFFF-4EFC-B26A-8D8C6DA0DDD2}">
      <dgm:prSet/>
      <dgm:spPr/>
      <dgm:t>
        <a:bodyPr/>
        <a:lstStyle/>
        <a:p>
          <a:endParaRPr lang="en-US"/>
        </a:p>
      </dgm:t>
    </dgm:pt>
    <dgm:pt modelId="{9DCF7BE7-AC92-495F-AF3B-310AF188B092}" type="sibTrans" cxnId="{E745DF3E-CFFF-4EFC-B26A-8D8C6DA0DDD2}">
      <dgm:prSet/>
      <dgm:spPr/>
      <dgm:t>
        <a:bodyPr/>
        <a:lstStyle/>
        <a:p>
          <a:endParaRPr lang="en-US"/>
        </a:p>
      </dgm:t>
    </dgm:pt>
    <dgm:pt modelId="{39408AB4-176B-4799-BF28-6E037460F422}">
      <dgm:prSet custT="1"/>
      <dgm:spPr/>
      <dgm:t>
        <a:bodyPr/>
        <a:lstStyle/>
        <a:p>
          <a:r>
            <a:rPr lang="en-US" sz="3800" dirty="0"/>
            <a:t>Disrespectful → Dysregulation</a:t>
          </a:r>
        </a:p>
      </dgm:t>
    </dgm:pt>
    <dgm:pt modelId="{BBBB2243-1A5E-4F1A-9A9D-DB5957893193}" type="parTrans" cxnId="{23F9E179-ED7B-4471-A0F6-1F20BF66AD23}">
      <dgm:prSet/>
      <dgm:spPr/>
      <dgm:t>
        <a:bodyPr/>
        <a:lstStyle/>
        <a:p>
          <a:endParaRPr lang="en-US"/>
        </a:p>
      </dgm:t>
    </dgm:pt>
    <dgm:pt modelId="{6B519471-512A-451F-B158-CADEC4B13AE8}" type="sibTrans" cxnId="{23F9E179-ED7B-4471-A0F6-1F20BF66AD23}">
      <dgm:prSet/>
      <dgm:spPr/>
      <dgm:t>
        <a:bodyPr/>
        <a:lstStyle/>
        <a:p>
          <a:endParaRPr lang="en-US"/>
        </a:p>
      </dgm:t>
    </dgm:pt>
    <dgm:pt modelId="{AD8A08F5-896F-1145-A49F-1C58AEF1F03A}" type="pres">
      <dgm:prSet presAssocID="{405BB682-EEF0-45FA-810E-0FFC4741ACB1}" presName="linear" presStyleCnt="0">
        <dgm:presLayoutVars>
          <dgm:animLvl val="lvl"/>
          <dgm:resizeHandles val="exact"/>
        </dgm:presLayoutVars>
      </dgm:prSet>
      <dgm:spPr/>
    </dgm:pt>
    <dgm:pt modelId="{3A7C945B-4AE7-2E4A-AAD5-4CBE13B04BD3}" type="pres">
      <dgm:prSet presAssocID="{176C8665-7078-421C-98B0-93D671089A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5CD18BB-304D-7C42-9DE0-761664B845C3}" type="pres">
      <dgm:prSet presAssocID="{02CB0281-586F-46CB-88B4-4D097F94E51D}" presName="spacer" presStyleCnt="0"/>
      <dgm:spPr/>
    </dgm:pt>
    <dgm:pt modelId="{00FEFBA4-67E3-8342-9CEA-C47B471703C3}" type="pres">
      <dgm:prSet presAssocID="{7C77D08D-F7D3-47A1-ADAE-4DC735B05B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4EAC19-D6BC-7444-9193-C75974E28C47}" type="pres">
      <dgm:prSet presAssocID="{9DCF7BE7-AC92-495F-AF3B-310AF188B092}" presName="spacer" presStyleCnt="0"/>
      <dgm:spPr/>
    </dgm:pt>
    <dgm:pt modelId="{9F069AE0-D92D-FE47-93D4-23CD6FE75013}" type="pres">
      <dgm:prSet presAssocID="{39408AB4-176B-4799-BF28-6E037460F42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745DF3E-CFFF-4EFC-B26A-8D8C6DA0DDD2}" srcId="{405BB682-EEF0-45FA-810E-0FFC4741ACB1}" destId="{7C77D08D-F7D3-47A1-ADAE-4DC735B05B25}" srcOrd="1" destOrd="0" parTransId="{3CB99056-867E-45E6-890C-1DF8568B48D6}" sibTransId="{9DCF7BE7-AC92-495F-AF3B-310AF188B092}"/>
    <dgm:cxn modelId="{3029A14B-D722-D34B-B604-7E144E9EC9F7}" type="presOf" srcId="{405BB682-EEF0-45FA-810E-0FFC4741ACB1}" destId="{AD8A08F5-896F-1145-A49F-1C58AEF1F03A}" srcOrd="0" destOrd="0" presId="urn:microsoft.com/office/officeart/2005/8/layout/vList2"/>
    <dgm:cxn modelId="{D0BDC979-DC21-044E-82BD-2BF40848E3B0}" type="presOf" srcId="{39408AB4-176B-4799-BF28-6E037460F422}" destId="{9F069AE0-D92D-FE47-93D4-23CD6FE75013}" srcOrd="0" destOrd="0" presId="urn:microsoft.com/office/officeart/2005/8/layout/vList2"/>
    <dgm:cxn modelId="{23F9E179-ED7B-4471-A0F6-1F20BF66AD23}" srcId="{405BB682-EEF0-45FA-810E-0FFC4741ACB1}" destId="{39408AB4-176B-4799-BF28-6E037460F422}" srcOrd="2" destOrd="0" parTransId="{BBBB2243-1A5E-4F1A-9A9D-DB5957893193}" sibTransId="{6B519471-512A-451F-B158-CADEC4B13AE8}"/>
    <dgm:cxn modelId="{B1B35DA1-07AA-4140-9EDA-28EDDD3B39E4}" srcId="{405BB682-EEF0-45FA-810E-0FFC4741ACB1}" destId="{176C8665-7078-421C-98B0-93D671089A14}" srcOrd="0" destOrd="0" parTransId="{D7BD8399-CC10-4017-8B81-1BBD4CE1A07F}" sibTransId="{02CB0281-586F-46CB-88B4-4D097F94E51D}"/>
    <dgm:cxn modelId="{3212A0AB-A0A6-D647-8C6B-A664D1F51919}" type="presOf" srcId="{7C77D08D-F7D3-47A1-ADAE-4DC735B05B25}" destId="{00FEFBA4-67E3-8342-9CEA-C47B471703C3}" srcOrd="0" destOrd="0" presId="urn:microsoft.com/office/officeart/2005/8/layout/vList2"/>
    <dgm:cxn modelId="{514F4ED2-8152-0242-9788-6F74153E5A8F}" type="presOf" srcId="{176C8665-7078-421C-98B0-93D671089A14}" destId="{3A7C945B-4AE7-2E4A-AAD5-4CBE13B04BD3}" srcOrd="0" destOrd="0" presId="urn:microsoft.com/office/officeart/2005/8/layout/vList2"/>
    <dgm:cxn modelId="{6C628445-7E95-9440-B7A9-36F246B4069F}" type="presParOf" srcId="{AD8A08F5-896F-1145-A49F-1C58AEF1F03A}" destId="{3A7C945B-4AE7-2E4A-AAD5-4CBE13B04BD3}" srcOrd="0" destOrd="0" presId="urn:microsoft.com/office/officeart/2005/8/layout/vList2"/>
    <dgm:cxn modelId="{C2863E38-961D-F44D-8324-43A9FF5BDC92}" type="presParOf" srcId="{AD8A08F5-896F-1145-A49F-1C58AEF1F03A}" destId="{95CD18BB-304D-7C42-9DE0-761664B845C3}" srcOrd="1" destOrd="0" presId="urn:microsoft.com/office/officeart/2005/8/layout/vList2"/>
    <dgm:cxn modelId="{15743029-0160-2E49-8C33-735BECF02DC9}" type="presParOf" srcId="{AD8A08F5-896F-1145-A49F-1C58AEF1F03A}" destId="{00FEFBA4-67E3-8342-9CEA-C47B471703C3}" srcOrd="2" destOrd="0" presId="urn:microsoft.com/office/officeart/2005/8/layout/vList2"/>
    <dgm:cxn modelId="{3C847478-5325-BB46-985A-35B4242AA502}" type="presParOf" srcId="{AD8A08F5-896F-1145-A49F-1C58AEF1F03A}" destId="{784EAC19-D6BC-7444-9193-C75974E28C47}" srcOrd="3" destOrd="0" presId="urn:microsoft.com/office/officeart/2005/8/layout/vList2"/>
    <dgm:cxn modelId="{C235F972-7D1E-604A-B18C-ACD3BA8E7000}" type="presParOf" srcId="{AD8A08F5-896F-1145-A49F-1C58AEF1F03A}" destId="{9F069AE0-D92D-FE47-93D4-23CD6FE750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6337C9-47FC-48F1-B79A-F3D626652B07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139F170-1429-D041-B3B7-623E674B9369}">
      <dgm:prSet custT="1"/>
      <dgm:spPr/>
      <dgm:t>
        <a:bodyPr/>
        <a:lstStyle/>
        <a:p>
          <a:r>
            <a:rPr lang="en-US" sz="2800" dirty="0"/>
            <a:t>We all make mistakes.</a:t>
          </a:r>
          <a:endParaRPr lang="en-US" sz="2800" dirty="0">
            <a:solidFill>
              <a:schemeClr val="bg1"/>
            </a:solidFill>
          </a:endParaRPr>
        </a:p>
      </dgm:t>
    </dgm:pt>
    <dgm:pt modelId="{5CFB4653-9023-FC40-9367-FDF866E8BAFE}" type="parTrans" cxnId="{2882B442-4399-BC43-994D-5315E46E78BC}">
      <dgm:prSet/>
      <dgm:spPr/>
      <dgm:t>
        <a:bodyPr/>
        <a:lstStyle/>
        <a:p>
          <a:endParaRPr lang="en-US"/>
        </a:p>
      </dgm:t>
    </dgm:pt>
    <dgm:pt modelId="{DFC4D40C-7D92-294E-A917-B35AB3000A5F}" type="sibTrans" cxnId="{2882B442-4399-BC43-994D-5315E46E78BC}">
      <dgm:prSet/>
      <dgm:spPr/>
      <dgm:t>
        <a:bodyPr/>
        <a:lstStyle/>
        <a:p>
          <a:endParaRPr lang="en-US"/>
        </a:p>
      </dgm:t>
    </dgm:pt>
    <dgm:pt modelId="{434CD480-03E3-AB4E-A910-9956290C1916}">
      <dgm:prSet custT="1"/>
      <dgm:spPr/>
      <dgm:t>
        <a:bodyPr/>
        <a:lstStyle/>
        <a:p>
          <a:r>
            <a:rPr lang="en-US" sz="2800" dirty="0"/>
            <a:t>“No matter what you do, I will show up as my best self for you.”</a:t>
          </a:r>
        </a:p>
      </dgm:t>
    </dgm:pt>
    <dgm:pt modelId="{7FE8130B-E939-314C-ABF4-6FF65CBA1E21}" type="parTrans" cxnId="{1F295BFB-A3D3-3A42-B48A-7AF9BCBAF589}">
      <dgm:prSet/>
      <dgm:spPr/>
      <dgm:t>
        <a:bodyPr/>
        <a:lstStyle/>
        <a:p>
          <a:endParaRPr lang="en-US"/>
        </a:p>
      </dgm:t>
    </dgm:pt>
    <dgm:pt modelId="{E26B6F8A-5229-7045-B8E7-E5A52EFA8A9C}" type="sibTrans" cxnId="{1F295BFB-A3D3-3A42-B48A-7AF9BCBAF589}">
      <dgm:prSet/>
      <dgm:spPr/>
      <dgm:t>
        <a:bodyPr/>
        <a:lstStyle/>
        <a:p>
          <a:endParaRPr lang="en-US"/>
        </a:p>
      </dgm:t>
    </dgm:pt>
    <dgm:pt modelId="{E010FC94-5F5B-464A-9EA1-9B9EA507723B}" type="pres">
      <dgm:prSet presAssocID="{F06337C9-47FC-48F1-B79A-F3D626652B07}" presName="outerComposite" presStyleCnt="0">
        <dgm:presLayoutVars>
          <dgm:chMax val="5"/>
          <dgm:dir/>
          <dgm:resizeHandles val="exact"/>
        </dgm:presLayoutVars>
      </dgm:prSet>
      <dgm:spPr/>
    </dgm:pt>
    <dgm:pt modelId="{E6049F85-8DCD-E34C-8341-D74132256916}" type="pres">
      <dgm:prSet presAssocID="{F06337C9-47FC-48F1-B79A-F3D626652B07}" presName="dummyMaxCanvas" presStyleCnt="0">
        <dgm:presLayoutVars/>
      </dgm:prSet>
      <dgm:spPr/>
    </dgm:pt>
    <dgm:pt modelId="{FD1501A3-FB41-D24E-8D2C-AF3B6E682E6D}" type="pres">
      <dgm:prSet presAssocID="{F06337C9-47FC-48F1-B79A-F3D626652B07}" presName="TwoNodes_1" presStyleLbl="node1" presStyleIdx="0" presStyleCnt="2">
        <dgm:presLayoutVars>
          <dgm:bulletEnabled val="1"/>
        </dgm:presLayoutVars>
      </dgm:prSet>
      <dgm:spPr/>
    </dgm:pt>
    <dgm:pt modelId="{C8EB30A0-58C7-3C46-BB64-E2AA18232F19}" type="pres">
      <dgm:prSet presAssocID="{F06337C9-47FC-48F1-B79A-F3D626652B07}" presName="TwoNodes_2" presStyleLbl="node1" presStyleIdx="1" presStyleCnt="2">
        <dgm:presLayoutVars>
          <dgm:bulletEnabled val="1"/>
        </dgm:presLayoutVars>
      </dgm:prSet>
      <dgm:spPr/>
    </dgm:pt>
    <dgm:pt modelId="{E781A3EE-8C0C-3047-B480-6051D339A90A}" type="pres">
      <dgm:prSet presAssocID="{F06337C9-47FC-48F1-B79A-F3D626652B07}" presName="TwoConn_1-2" presStyleLbl="fgAccFollowNode1" presStyleIdx="0" presStyleCnt="1">
        <dgm:presLayoutVars>
          <dgm:bulletEnabled val="1"/>
        </dgm:presLayoutVars>
      </dgm:prSet>
      <dgm:spPr/>
    </dgm:pt>
    <dgm:pt modelId="{8EAA9039-16FB-0044-BBA8-B5BDCA82253F}" type="pres">
      <dgm:prSet presAssocID="{F06337C9-47FC-48F1-B79A-F3D626652B07}" presName="TwoNodes_1_text" presStyleLbl="node1" presStyleIdx="1" presStyleCnt="2">
        <dgm:presLayoutVars>
          <dgm:bulletEnabled val="1"/>
        </dgm:presLayoutVars>
      </dgm:prSet>
      <dgm:spPr/>
    </dgm:pt>
    <dgm:pt modelId="{7EB994CC-19C4-934B-BA00-F2ACB7AFD892}" type="pres">
      <dgm:prSet presAssocID="{F06337C9-47FC-48F1-B79A-F3D626652B0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C5B7A12F-58FA-DC4C-99D7-3F76B40D6E56}" type="presOf" srcId="{F139F170-1429-D041-B3B7-623E674B9369}" destId="{8EAA9039-16FB-0044-BBA8-B5BDCA82253F}" srcOrd="1" destOrd="0" presId="urn:microsoft.com/office/officeart/2005/8/layout/vProcess5"/>
    <dgm:cxn modelId="{BF2BA430-6DA3-5843-8628-FF79FF83E2BF}" type="presOf" srcId="{434CD480-03E3-AB4E-A910-9956290C1916}" destId="{C8EB30A0-58C7-3C46-BB64-E2AA18232F19}" srcOrd="0" destOrd="0" presId="urn:microsoft.com/office/officeart/2005/8/layout/vProcess5"/>
    <dgm:cxn modelId="{2882B442-4399-BC43-994D-5315E46E78BC}" srcId="{F06337C9-47FC-48F1-B79A-F3D626652B07}" destId="{F139F170-1429-D041-B3B7-623E674B9369}" srcOrd="0" destOrd="0" parTransId="{5CFB4653-9023-FC40-9367-FDF866E8BAFE}" sibTransId="{DFC4D40C-7D92-294E-A917-B35AB3000A5F}"/>
    <dgm:cxn modelId="{BE42B063-6C74-5E4B-8F90-BEFE2EB8673A}" type="presOf" srcId="{DFC4D40C-7D92-294E-A917-B35AB3000A5F}" destId="{E781A3EE-8C0C-3047-B480-6051D339A90A}" srcOrd="0" destOrd="0" presId="urn:microsoft.com/office/officeart/2005/8/layout/vProcess5"/>
    <dgm:cxn modelId="{32643474-CB09-2D46-8A80-1DD267A7228E}" type="presOf" srcId="{F139F170-1429-D041-B3B7-623E674B9369}" destId="{FD1501A3-FB41-D24E-8D2C-AF3B6E682E6D}" srcOrd="0" destOrd="0" presId="urn:microsoft.com/office/officeart/2005/8/layout/vProcess5"/>
    <dgm:cxn modelId="{E74FFF8A-AC7E-C144-9289-A0D8C721083F}" type="presOf" srcId="{434CD480-03E3-AB4E-A910-9956290C1916}" destId="{7EB994CC-19C4-934B-BA00-F2ACB7AFD892}" srcOrd="1" destOrd="0" presId="urn:microsoft.com/office/officeart/2005/8/layout/vProcess5"/>
    <dgm:cxn modelId="{08796DDE-4634-1141-BBB1-B9AA00BE5329}" type="presOf" srcId="{F06337C9-47FC-48F1-B79A-F3D626652B07}" destId="{E010FC94-5F5B-464A-9EA1-9B9EA507723B}" srcOrd="0" destOrd="0" presId="urn:microsoft.com/office/officeart/2005/8/layout/vProcess5"/>
    <dgm:cxn modelId="{1F295BFB-A3D3-3A42-B48A-7AF9BCBAF589}" srcId="{F06337C9-47FC-48F1-B79A-F3D626652B07}" destId="{434CD480-03E3-AB4E-A910-9956290C1916}" srcOrd="1" destOrd="0" parTransId="{7FE8130B-E939-314C-ABF4-6FF65CBA1E21}" sibTransId="{E26B6F8A-5229-7045-B8E7-E5A52EFA8A9C}"/>
    <dgm:cxn modelId="{F0F0A19B-E2F7-FB44-A5EF-2BE2FAFE3B07}" type="presParOf" srcId="{E010FC94-5F5B-464A-9EA1-9B9EA507723B}" destId="{E6049F85-8DCD-E34C-8341-D74132256916}" srcOrd="0" destOrd="0" presId="urn:microsoft.com/office/officeart/2005/8/layout/vProcess5"/>
    <dgm:cxn modelId="{7A88D226-B2A8-904B-AC0A-66D935E343E5}" type="presParOf" srcId="{E010FC94-5F5B-464A-9EA1-9B9EA507723B}" destId="{FD1501A3-FB41-D24E-8D2C-AF3B6E682E6D}" srcOrd="1" destOrd="0" presId="urn:microsoft.com/office/officeart/2005/8/layout/vProcess5"/>
    <dgm:cxn modelId="{EE37A3CE-5E32-B94C-8485-1D4C6C78CEE6}" type="presParOf" srcId="{E010FC94-5F5B-464A-9EA1-9B9EA507723B}" destId="{C8EB30A0-58C7-3C46-BB64-E2AA18232F19}" srcOrd="2" destOrd="0" presId="urn:microsoft.com/office/officeart/2005/8/layout/vProcess5"/>
    <dgm:cxn modelId="{E806E1B8-0F04-1647-A17B-160F8D96CC3A}" type="presParOf" srcId="{E010FC94-5F5B-464A-9EA1-9B9EA507723B}" destId="{E781A3EE-8C0C-3047-B480-6051D339A90A}" srcOrd="3" destOrd="0" presId="urn:microsoft.com/office/officeart/2005/8/layout/vProcess5"/>
    <dgm:cxn modelId="{DF20E9A7-4C4A-6F4D-864A-4F75F2BCAEA4}" type="presParOf" srcId="{E010FC94-5F5B-464A-9EA1-9B9EA507723B}" destId="{8EAA9039-16FB-0044-BBA8-B5BDCA82253F}" srcOrd="4" destOrd="0" presId="urn:microsoft.com/office/officeart/2005/8/layout/vProcess5"/>
    <dgm:cxn modelId="{94F90989-672D-164B-9A99-9F6837AD80C5}" type="presParOf" srcId="{E010FC94-5F5B-464A-9EA1-9B9EA507723B}" destId="{7EB994CC-19C4-934B-BA00-F2ACB7AFD89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EA07B1-1A34-4765-B642-A4B4984DC7F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208D74-A940-4404-A5DD-613CF92AA8E3}">
      <dgm:prSet custT="1"/>
      <dgm:spPr/>
      <dgm:t>
        <a:bodyPr/>
        <a:lstStyle/>
        <a:p>
          <a:r>
            <a:rPr lang="en-US" sz="2600" u="sng" dirty="0"/>
            <a:t>Connection</a:t>
          </a:r>
          <a:r>
            <a:rPr lang="en-US" sz="2600" dirty="0"/>
            <a:t> gives motivation for conflict resolution. </a:t>
          </a:r>
        </a:p>
      </dgm:t>
    </dgm:pt>
    <dgm:pt modelId="{AD6CAEED-7E91-4D4B-9BB8-26697942CB00}" type="parTrans" cxnId="{56287B49-C9E3-478E-AF27-1F32F0C848C5}">
      <dgm:prSet/>
      <dgm:spPr/>
      <dgm:t>
        <a:bodyPr/>
        <a:lstStyle/>
        <a:p>
          <a:endParaRPr lang="en-US"/>
        </a:p>
      </dgm:t>
    </dgm:pt>
    <dgm:pt modelId="{9CA67477-EC7F-4012-893A-C564EBCA71A5}" type="sibTrans" cxnId="{56287B49-C9E3-478E-AF27-1F32F0C848C5}">
      <dgm:prSet/>
      <dgm:spPr/>
      <dgm:t>
        <a:bodyPr/>
        <a:lstStyle/>
        <a:p>
          <a:endParaRPr lang="en-US"/>
        </a:p>
      </dgm:t>
    </dgm:pt>
    <dgm:pt modelId="{14255F6E-8886-49CC-BD23-A9ED7C8D9D68}">
      <dgm:prSet custT="1"/>
      <dgm:spPr/>
      <dgm:t>
        <a:bodyPr/>
        <a:lstStyle/>
        <a:p>
          <a:r>
            <a:rPr lang="en-US" sz="2600" dirty="0"/>
            <a:t>Understanding the teen brain distances us from shame and guilt and shifts us to disciple or teach skills.</a:t>
          </a:r>
        </a:p>
      </dgm:t>
    </dgm:pt>
    <dgm:pt modelId="{7101ED65-23FE-488D-A9E4-F90EF2180B90}" type="parTrans" cxnId="{9831CCF5-5C6C-4089-8A34-4BE63DDDCC2C}">
      <dgm:prSet/>
      <dgm:spPr/>
      <dgm:t>
        <a:bodyPr/>
        <a:lstStyle/>
        <a:p>
          <a:endParaRPr lang="en-US"/>
        </a:p>
      </dgm:t>
    </dgm:pt>
    <dgm:pt modelId="{1104437C-0853-45A5-93A2-F41A1DB969FC}" type="sibTrans" cxnId="{9831CCF5-5C6C-4089-8A34-4BE63DDDCC2C}">
      <dgm:prSet/>
      <dgm:spPr/>
      <dgm:t>
        <a:bodyPr/>
        <a:lstStyle/>
        <a:p>
          <a:endParaRPr lang="en-US"/>
        </a:p>
      </dgm:t>
    </dgm:pt>
    <dgm:pt modelId="{9FC55B2B-2BF9-4325-8223-6AD010855182}">
      <dgm:prSet custT="1"/>
      <dgm:spPr/>
      <dgm:t>
        <a:bodyPr/>
        <a:lstStyle/>
        <a:p>
          <a:r>
            <a:rPr lang="en-US" sz="2600" dirty="0"/>
            <a:t>The goal becomes problem solving that aligns with a family’s morals and values (i.e., “I am going to get help.” “It sounds like you could use some help.”). </a:t>
          </a:r>
        </a:p>
      </dgm:t>
    </dgm:pt>
    <dgm:pt modelId="{DF19509C-A1D8-4869-BBDC-9840553787D3}" type="parTrans" cxnId="{66E75D36-5AC2-4219-B3E6-56B7DC88D8C4}">
      <dgm:prSet/>
      <dgm:spPr/>
      <dgm:t>
        <a:bodyPr/>
        <a:lstStyle/>
        <a:p>
          <a:endParaRPr lang="en-US"/>
        </a:p>
      </dgm:t>
    </dgm:pt>
    <dgm:pt modelId="{32A5AB9D-E903-4811-8156-DF587B6E9FD5}" type="sibTrans" cxnId="{66E75D36-5AC2-4219-B3E6-56B7DC88D8C4}">
      <dgm:prSet/>
      <dgm:spPr/>
      <dgm:t>
        <a:bodyPr/>
        <a:lstStyle/>
        <a:p>
          <a:endParaRPr lang="en-US"/>
        </a:p>
      </dgm:t>
    </dgm:pt>
    <dgm:pt modelId="{896C51FF-3404-BC4A-9D3C-A167ED70E564}">
      <dgm:prSet custT="1"/>
      <dgm:spPr/>
      <dgm:t>
        <a:bodyPr/>
        <a:lstStyle/>
        <a:p>
          <a:pPr>
            <a:buNone/>
          </a:pPr>
          <a:r>
            <a:rPr lang="en-US" sz="2600" dirty="0"/>
            <a:t>Resilience isn’t built through control… It’s built through </a:t>
          </a:r>
          <a:r>
            <a:rPr lang="en-US" sz="2600" i="1" dirty="0"/>
            <a:t>connection</a:t>
          </a:r>
          <a:r>
            <a:rPr lang="en-US" sz="2600" dirty="0"/>
            <a:t> and </a:t>
          </a:r>
          <a:r>
            <a:rPr lang="en-US" sz="2600" i="1" dirty="0"/>
            <a:t>skill</a:t>
          </a:r>
          <a:r>
            <a:rPr lang="en-US" sz="2600" dirty="0"/>
            <a:t>.</a:t>
          </a:r>
        </a:p>
      </dgm:t>
    </dgm:pt>
    <dgm:pt modelId="{1F3B3E34-AA93-E44B-AF1A-A2380D6C22AD}" type="parTrans" cxnId="{7955E8A5-A59A-704B-B296-13771F46FBFE}">
      <dgm:prSet/>
      <dgm:spPr/>
      <dgm:t>
        <a:bodyPr/>
        <a:lstStyle/>
        <a:p>
          <a:endParaRPr lang="en-US"/>
        </a:p>
      </dgm:t>
    </dgm:pt>
    <dgm:pt modelId="{C0FA3518-D51E-B44A-BFB3-D0B65522CFD4}" type="sibTrans" cxnId="{7955E8A5-A59A-704B-B296-13771F46FBFE}">
      <dgm:prSet/>
      <dgm:spPr/>
      <dgm:t>
        <a:bodyPr/>
        <a:lstStyle/>
        <a:p>
          <a:endParaRPr lang="en-US"/>
        </a:p>
      </dgm:t>
    </dgm:pt>
    <dgm:pt modelId="{0E578B57-C934-BB41-9E14-ED81886757C3}" type="pres">
      <dgm:prSet presAssocID="{8BEA07B1-1A34-4765-B642-A4B4984DC7F8}" presName="linear" presStyleCnt="0">
        <dgm:presLayoutVars>
          <dgm:animLvl val="lvl"/>
          <dgm:resizeHandles val="exact"/>
        </dgm:presLayoutVars>
      </dgm:prSet>
      <dgm:spPr/>
    </dgm:pt>
    <dgm:pt modelId="{0EBDD01A-03D8-E947-B953-DA06AF1F54B2}" type="pres">
      <dgm:prSet presAssocID="{896C51FF-3404-BC4A-9D3C-A167ED70E56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20DAEC1-856D-AB4E-9BEB-A034ABBFBA34}" type="pres">
      <dgm:prSet presAssocID="{C0FA3518-D51E-B44A-BFB3-D0B65522CFD4}" presName="spacer" presStyleCnt="0"/>
      <dgm:spPr/>
    </dgm:pt>
    <dgm:pt modelId="{63EF0FB9-0002-014A-9FAF-7CEA441E16A5}" type="pres">
      <dgm:prSet presAssocID="{81208D74-A940-4404-A5DD-613CF92AA8E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3A89C3D-969A-E345-82A4-851BB22CE2BE}" type="pres">
      <dgm:prSet presAssocID="{9CA67477-EC7F-4012-893A-C564EBCA71A5}" presName="spacer" presStyleCnt="0"/>
      <dgm:spPr/>
    </dgm:pt>
    <dgm:pt modelId="{D1F7103F-19FB-6141-9545-A905D3BEEA6C}" type="pres">
      <dgm:prSet presAssocID="{14255F6E-8886-49CC-BD23-A9ED7C8D9D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ECE157-9CD0-784F-9B46-B75B28437202}" type="pres">
      <dgm:prSet presAssocID="{1104437C-0853-45A5-93A2-F41A1DB969FC}" presName="spacer" presStyleCnt="0"/>
      <dgm:spPr/>
    </dgm:pt>
    <dgm:pt modelId="{2B5F2A9C-C7D9-AE4B-B655-12B1D86D265E}" type="pres">
      <dgm:prSet presAssocID="{9FC55B2B-2BF9-4325-8223-6AD0108551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60E9A2A-6ED7-F149-AB7C-D68ECB1E9ABD}" type="presOf" srcId="{14255F6E-8886-49CC-BD23-A9ED7C8D9D68}" destId="{D1F7103F-19FB-6141-9545-A905D3BEEA6C}" srcOrd="0" destOrd="0" presId="urn:microsoft.com/office/officeart/2005/8/layout/vList2"/>
    <dgm:cxn modelId="{7B44A42B-E966-0D47-989D-C1564C6CF978}" type="presOf" srcId="{896C51FF-3404-BC4A-9D3C-A167ED70E564}" destId="{0EBDD01A-03D8-E947-B953-DA06AF1F54B2}" srcOrd="0" destOrd="0" presId="urn:microsoft.com/office/officeart/2005/8/layout/vList2"/>
    <dgm:cxn modelId="{66E75D36-5AC2-4219-B3E6-56B7DC88D8C4}" srcId="{8BEA07B1-1A34-4765-B642-A4B4984DC7F8}" destId="{9FC55B2B-2BF9-4325-8223-6AD010855182}" srcOrd="3" destOrd="0" parTransId="{DF19509C-A1D8-4869-BBDC-9840553787D3}" sibTransId="{32A5AB9D-E903-4811-8156-DF587B6E9FD5}"/>
    <dgm:cxn modelId="{3C7BD73B-A081-FF49-A7A2-14F1DD832ED2}" type="presOf" srcId="{9FC55B2B-2BF9-4325-8223-6AD010855182}" destId="{2B5F2A9C-C7D9-AE4B-B655-12B1D86D265E}" srcOrd="0" destOrd="0" presId="urn:microsoft.com/office/officeart/2005/8/layout/vList2"/>
    <dgm:cxn modelId="{56287B49-C9E3-478E-AF27-1F32F0C848C5}" srcId="{8BEA07B1-1A34-4765-B642-A4B4984DC7F8}" destId="{81208D74-A940-4404-A5DD-613CF92AA8E3}" srcOrd="1" destOrd="0" parTransId="{AD6CAEED-7E91-4D4B-9BB8-26697942CB00}" sibTransId="{9CA67477-EC7F-4012-893A-C564EBCA71A5}"/>
    <dgm:cxn modelId="{CAD3C967-32D0-0D46-845C-0F369BDBBDBD}" type="presOf" srcId="{8BEA07B1-1A34-4765-B642-A4B4984DC7F8}" destId="{0E578B57-C934-BB41-9E14-ED81886757C3}" srcOrd="0" destOrd="0" presId="urn:microsoft.com/office/officeart/2005/8/layout/vList2"/>
    <dgm:cxn modelId="{7955E8A5-A59A-704B-B296-13771F46FBFE}" srcId="{8BEA07B1-1A34-4765-B642-A4B4984DC7F8}" destId="{896C51FF-3404-BC4A-9D3C-A167ED70E564}" srcOrd="0" destOrd="0" parTransId="{1F3B3E34-AA93-E44B-AF1A-A2380D6C22AD}" sibTransId="{C0FA3518-D51E-B44A-BFB3-D0B65522CFD4}"/>
    <dgm:cxn modelId="{1409D0A8-613C-BC43-9E07-8EA94D54B72E}" type="presOf" srcId="{81208D74-A940-4404-A5DD-613CF92AA8E3}" destId="{63EF0FB9-0002-014A-9FAF-7CEA441E16A5}" srcOrd="0" destOrd="0" presId="urn:microsoft.com/office/officeart/2005/8/layout/vList2"/>
    <dgm:cxn modelId="{9831CCF5-5C6C-4089-8A34-4BE63DDDCC2C}" srcId="{8BEA07B1-1A34-4765-B642-A4B4984DC7F8}" destId="{14255F6E-8886-49CC-BD23-A9ED7C8D9D68}" srcOrd="2" destOrd="0" parTransId="{7101ED65-23FE-488D-A9E4-F90EF2180B90}" sibTransId="{1104437C-0853-45A5-93A2-F41A1DB969FC}"/>
    <dgm:cxn modelId="{1630AAD0-9647-F340-94A4-707ECDA637D2}" type="presParOf" srcId="{0E578B57-C934-BB41-9E14-ED81886757C3}" destId="{0EBDD01A-03D8-E947-B953-DA06AF1F54B2}" srcOrd="0" destOrd="0" presId="urn:microsoft.com/office/officeart/2005/8/layout/vList2"/>
    <dgm:cxn modelId="{E7FCD068-879A-6549-9E37-F42064239CDC}" type="presParOf" srcId="{0E578B57-C934-BB41-9E14-ED81886757C3}" destId="{B20DAEC1-856D-AB4E-9BEB-A034ABBFBA34}" srcOrd="1" destOrd="0" presId="urn:microsoft.com/office/officeart/2005/8/layout/vList2"/>
    <dgm:cxn modelId="{529DB8BF-5615-3B48-B9DC-803C08B24DEE}" type="presParOf" srcId="{0E578B57-C934-BB41-9E14-ED81886757C3}" destId="{63EF0FB9-0002-014A-9FAF-7CEA441E16A5}" srcOrd="2" destOrd="0" presId="urn:microsoft.com/office/officeart/2005/8/layout/vList2"/>
    <dgm:cxn modelId="{6838C6F9-59AA-FB4B-A966-069DD1A0A58A}" type="presParOf" srcId="{0E578B57-C934-BB41-9E14-ED81886757C3}" destId="{33A89C3D-969A-E345-82A4-851BB22CE2BE}" srcOrd="3" destOrd="0" presId="urn:microsoft.com/office/officeart/2005/8/layout/vList2"/>
    <dgm:cxn modelId="{F62D7760-EA0D-2943-B821-AA792D7F980D}" type="presParOf" srcId="{0E578B57-C934-BB41-9E14-ED81886757C3}" destId="{D1F7103F-19FB-6141-9545-A905D3BEEA6C}" srcOrd="4" destOrd="0" presId="urn:microsoft.com/office/officeart/2005/8/layout/vList2"/>
    <dgm:cxn modelId="{C9DD6C42-5ED2-184B-8A4F-C340899A7C11}" type="presParOf" srcId="{0E578B57-C934-BB41-9E14-ED81886757C3}" destId="{DBECE157-9CD0-784F-9B46-B75B28437202}" srcOrd="5" destOrd="0" presId="urn:microsoft.com/office/officeart/2005/8/layout/vList2"/>
    <dgm:cxn modelId="{AA29D5F5-CF38-FC4A-99EE-6E846F7457AC}" type="presParOf" srcId="{0E578B57-C934-BB41-9E14-ED81886757C3}" destId="{2B5F2A9C-C7D9-AE4B-B655-12B1D86D265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BBC6C-32E0-AC42-A7C4-2BF9AEF52C2E}">
      <dsp:nvSpPr>
        <dsp:cNvPr id="0" name=""/>
        <dsp:cNvSpPr/>
      </dsp:nvSpPr>
      <dsp:spPr>
        <a:xfrm>
          <a:off x="0" y="552"/>
          <a:ext cx="6225184" cy="15133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Understand the teen brain and development.</a:t>
          </a:r>
        </a:p>
      </dsp:txBody>
      <dsp:txXfrm>
        <a:off x="73877" y="74429"/>
        <a:ext cx="6077430" cy="1365633"/>
      </dsp:txXfrm>
    </dsp:sp>
    <dsp:sp modelId="{6DF44257-EBFB-004D-A0C9-9F1F03B0E8EE}">
      <dsp:nvSpPr>
        <dsp:cNvPr id="0" name=""/>
        <dsp:cNvSpPr/>
      </dsp:nvSpPr>
      <dsp:spPr>
        <a:xfrm>
          <a:off x="0" y="1525823"/>
          <a:ext cx="6225184" cy="1513387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Decode behavior.</a:t>
          </a:r>
        </a:p>
      </dsp:txBody>
      <dsp:txXfrm>
        <a:off x="73877" y="1599700"/>
        <a:ext cx="6077430" cy="1365633"/>
      </dsp:txXfrm>
    </dsp:sp>
    <dsp:sp modelId="{07CEA684-B011-C34C-BCB5-48105E075C5C}">
      <dsp:nvSpPr>
        <dsp:cNvPr id="0" name=""/>
        <dsp:cNvSpPr/>
      </dsp:nvSpPr>
      <dsp:spPr>
        <a:xfrm>
          <a:off x="0" y="3051093"/>
          <a:ext cx="6225184" cy="1513387"/>
        </a:xfrm>
        <a:prstGeom prst="roundRect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Reduce stress and power struggles.</a:t>
          </a:r>
        </a:p>
      </dsp:txBody>
      <dsp:txXfrm>
        <a:off x="73877" y="3124970"/>
        <a:ext cx="6077430" cy="1365633"/>
      </dsp:txXfrm>
    </dsp:sp>
    <dsp:sp modelId="{A66A6CFC-B0C8-9344-9B28-F0FDC1698E33}">
      <dsp:nvSpPr>
        <dsp:cNvPr id="0" name=""/>
        <dsp:cNvSpPr/>
      </dsp:nvSpPr>
      <dsp:spPr>
        <a:xfrm>
          <a:off x="0" y="4576363"/>
          <a:ext cx="6225184" cy="1513387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Build resiliency using the 7 Cs: competence, confidence, connection, character, contribution, coping, and control.</a:t>
          </a:r>
        </a:p>
      </dsp:txBody>
      <dsp:txXfrm>
        <a:off x="73877" y="4650240"/>
        <a:ext cx="6077430" cy="13656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11AC8-51F9-ED47-A03E-F06FBF6A6D11}">
      <dsp:nvSpPr>
        <dsp:cNvPr id="0" name=""/>
        <dsp:cNvSpPr/>
      </dsp:nvSpPr>
      <dsp:spPr>
        <a:xfrm>
          <a:off x="0" y="27171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Family</a:t>
          </a:r>
        </a:p>
      </dsp:txBody>
      <dsp:txXfrm>
        <a:off x="37182" y="64353"/>
        <a:ext cx="6006196" cy="687306"/>
      </dsp:txXfrm>
    </dsp:sp>
    <dsp:sp modelId="{7E2B3F2F-2F8A-1D40-9E0C-77823F587B7D}">
      <dsp:nvSpPr>
        <dsp:cNvPr id="0" name=""/>
        <dsp:cNvSpPr/>
      </dsp:nvSpPr>
      <dsp:spPr>
        <a:xfrm>
          <a:off x="0" y="878121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Caring Adults</a:t>
          </a:r>
        </a:p>
      </dsp:txBody>
      <dsp:txXfrm>
        <a:off x="37182" y="915303"/>
        <a:ext cx="6006196" cy="687306"/>
      </dsp:txXfrm>
    </dsp:sp>
    <dsp:sp modelId="{D7F84CE0-B7D2-7847-BDAA-69376F5342A9}">
      <dsp:nvSpPr>
        <dsp:cNvPr id="0" name=""/>
        <dsp:cNvSpPr/>
      </dsp:nvSpPr>
      <dsp:spPr>
        <a:xfrm>
          <a:off x="0" y="1729071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Schools</a:t>
          </a:r>
        </a:p>
      </dsp:txBody>
      <dsp:txXfrm>
        <a:off x="37182" y="1766253"/>
        <a:ext cx="6006196" cy="687306"/>
      </dsp:txXfrm>
    </dsp:sp>
    <dsp:sp modelId="{255AFCD0-A8BD-9F41-BFAF-6F7BAC5CF28F}">
      <dsp:nvSpPr>
        <dsp:cNvPr id="0" name=""/>
        <dsp:cNvSpPr/>
      </dsp:nvSpPr>
      <dsp:spPr>
        <a:xfrm>
          <a:off x="0" y="2580021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After-School Programs</a:t>
          </a:r>
        </a:p>
      </dsp:txBody>
      <dsp:txXfrm>
        <a:off x="37182" y="2617203"/>
        <a:ext cx="6006196" cy="687306"/>
      </dsp:txXfrm>
    </dsp:sp>
    <dsp:sp modelId="{7D10B76F-77A9-FD48-A708-A9182B645FC7}">
      <dsp:nvSpPr>
        <dsp:cNvPr id="0" name=""/>
        <dsp:cNvSpPr/>
      </dsp:nvSpPr>
      <dsp:spPr>
        <a:xfrm>
          <a:off x="0" y="3430972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Communities</a:t>
          </a:r>
        </a:p>
      </dsp:txBody>
      <dsp:txXfrm>
        <a:off x="37182" y="3468154"/>
        <a:ext cx="6006196" cy="687306"/>
      </dsp:txXfrm>
    </dsp:sp>
    <dsp:sp modelId="{D4881DDD-1800-D44B-9FFF-71CCC7121090}">
      <dsp:nvSpPr>
        <dsp:cNvPr id="0" name=""/>
        <dsp:cNvSpPr/>
      </dsp:nvSpPr>
      <dsp:spPr>
        <a:xfrm>
          <a:off x="0" y="4281922"/>
          <a:ext cx="6080560" cy="76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Faith-Based Organizations</a:t>
          </a:r>
        </a:p>
      </dsp:txBody>
      <dsp:txXfrm>
        <a:off x="37182" y="4319104"/>
        <a:ext cx="6006196" cy="6873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0530A-6297-C24E-B5C5-B60AF8059390}">
      <dsp:nvSpPr>
        <dsp:cNvPr id="0" name=""/>
        <dsp:cNvSpPr/>
      </dsp:nvSpPr>
      <dsp:spPr>
        <a:xfrm>
          <a:off x="0" y="2103"/>
          <a:ext cx="5922578" cy="10660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3F587-5DF6-1D46-A5DF-C13855E71954}">
      <dsp:nvSpPr>
        <dsp:cNvPr id="0" name=""/>
        <dsp:cNvSpPr/>
      </dsp:nvSpPr>
      <dsp:spPr>
        <a:xfrm>
          <a:off x="322466" y="241954"/>
          <a:ext cx="586302" cy="58630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7DFC3-C913-304D-8393-5FED7D758F48}">
      <dsp:nvSpPr>
        <dsp:cNvPr id="0" name=""/>
        <dsp:cNvSpPr/>
      </dsp:nvSpPr>
      <dsp:spPr>
        <a:xfrm>
          <a:off x="1231235" y="2103"/>
          <a:ext cx="4691342" cy="106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19" tIns="112819" rIns="112819" bIns="11281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Confidence grows from experience. Let them struggle. </a:t>
          </a:r>
        </a:p>
      </dsp:txBody>
      <dsp:txXfrm>
        <a:off x="1231235" y="2103"/>
        <a:ext cx="4691342" cy="1066005"/>
      </dsp:txXfrm>
    </dsp:sp>
    <dsp:sp modelId="{6CF94AE0-FEB1-914F-8596-883001F95453}">
      <dsp:nvSpPr>
        <dsp:cNvPr id="0" name=""/>
        <dsp:cNvSpPr/>
      </dsp:nvSpPr>
      <dsp:spPr>
        <a:xfrm>
          <a:off x="0" y="1334609"/>
          <a:ext cx="5922578" cy="10660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B7260-D13F-C54E-B542-9D3BFE65BA71}">
      <dsp:nvSpPr>
        <dsp:cNvPr id="0" name=""/>
        <dsp:cNvSpPr/>
      </dsp:nvSpPr>
      <dsp:spPr>
        <a:xfrm>
          <a:off x="322466" y="1574460"/>
          <a:ext cx="586302" cy="58630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8FA5A-2CB4-FD4E-B6CE-0C74D80C66E8}">
      <dsp:nvSpPr>
        <dsp:cNvPr id="0" name=""/>
        <dsp:cNvSpPr/>
      </dsp:nvSpPr>
      <dsp:spPr>
        <a:xfrm>
          <a:off x="1231235" y="1334609"/>
          <a:ext cx="4691342" cy="106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19" tIns="112819" rIns="112819" bIns="11281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Celebrate effort, not perfection.</a:t>
          </a:r>
        </a:p>
      </dsp:txBody>
      <dsp:txXfrm>
        <a:off x="1231235" y="1334609"/>
        <a:ext cx="4691342" cy="1066005"/>
      </dsp:txXfrm>
    </dsp:sp>
    <dsp:sp modelId="{F7067611-2C78-490D-9172-3C9AA678C573}">
      <dsp:nvSpPr>
        <dsp:cNvPr id="0" name=""/>
        <dsp:cNvSpPr/>
      </dsp:nvSpPr>
      <dsp:spPr>
        <a:xfrm>
          <a:off x="0" y="2667116"/>
          <a:ext cx="5922578" cy="10660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07AFB-EA78-4260-92EE-A3707C91A866}">
      <dsp:nvSpPr>
        <dsp:cNvPr id="0" name=""/>
        <dsp:cNvSpPr/>
      </dsp:nvSpPr>
      <dsp:spPr>
        <a:xfrm>
          <a:off x="322466" y="2906967"/>
          <a:ext cx="586302" cy="5863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738F2-14B8-471A-983C-5EE85C4FF799}">
      <dsp:nvSpPr>
        <dsp:cNvPr id="0" name=""/>
        <dsp:cNvSpPr/>
      </dsp:nvSpPr>
      <dsp:spPr>
        <a:xfrm>
          <a:off x="1231235" y="2667116"/>
          <a:ext cx="4691342" cy="106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19" tIns="112819" rIns="112819" bIns="11281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 dirty="0"/>
            <a:t>Praise celebrates the moment. </a:t>
          </a:r>
          <a:endParaRPr lang="en-US" sz="2500" kern="1200" dirty="0"/>
        </a:p>
      </dsp:txBody>
      <dsp:txXfrm>
        <a:off x="1231235" y="2667116"/>
        <a:ext cx="4691342" cy="1066005"/>
      </dsp:txXfrm>
    </dsp:sp>
    <dsp:sp modelId="{358A89E0-BF75-4590-88AE-BBEBF979B6DC}">
      <dsp:nvSpPr>
        <dsp:cNvPr id="0" name=""/>
        <dsp:cNvSpPr/>
      </dsp:nvSpPr>
      <dsp:spPr>
        <a:xfrm>
          <a:off x="0" y="3999622"/>
          <a:ext cx="5922578" cy="106600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71B5D-0BEA-483B-BE92-872CB875A394}">
      <dsp:nvSpPr>
        <dsp:cNvPr id="0" name=""/>
        <dsp:cNvSpPr/>
      </dsp:nvSpPr>
      <dsp:spPr>
        <a:xfrm>
          <a:off x="322466" y="4239473"/>
          <a:ext cx="586302" cy="5863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5C993-FC68-41B6-BDBB-1B658665A0AE}">
      <dsp:nvSpPr>
        <dsp:cNvPr id="0" name=""/>
        <dsp:cNvSpPr/>
      </dsp:nvSpPr>
      <dsp:spPr>
        <a:xfrm>
          <a:off x="1231235" y="3999622"/>
          <a:ext cx="4691342" cy="1066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819" tIns="112819" rIns="112819" bIns="11281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 dirty="0"/>
            <a:t>Encouragement builds confidence that lasts. </a:t>
          </a:r>
          <a:endParaRPr lang="en-US" sz="2500" kern="1200" dirty="0"/>
        </a:p>
      </dsp:txBody>
      <dsp:txXfrm>
        <a:off x="1231235" y="3999622"/>
        <a:ext cx="4691342" cy="10660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213AF-2711-2A43-BCBC-C0B05FA82310}">
      <dsp:nvSpPr>
        <dsp:cNvPr id="0" name=""/>
        <dsp:cNvSpPr/>
      </dsp:nvSpPr>
      <dsp:spPr>
        <a:xfrm>
          <a:off x="0" y="0"/>
          <a:ext cx="4938668" cy="10501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Being present and providing non-judgmental feedback.</a:t>
          </a:r>
        </a:p>
      </dsp:txBody>
      <dsp:txXfrm>
        <a:off x="30759" y="30759"/>
        <a:ext cx="3716708" cy="988655"/>
      </dsp:txXfrm>
    </dsp:sp>
    <dsp:sp modelId="{D7BDB4CA-335A-A34E-AF40-922381834A6D}">
      <dsp:nvSpPr>
        <dsp:cNvPr id="0" name=""/>
        <dsp:cNvSpPr/>
      </dsp:nvSpPr>
      <dsp:spPr>
        <a:xfrm>
          <a:off x="413613" y="1241114"/>
          <a:ext cx="4938668" cy="10501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u="none" kern="1200" dirty="0"/>
            <a:t>Ex: “ You put your plate in the sink so I knew you were finished. That was so helpful.”</a:t>
          </a:r>
        </a:p>
      </dsp:txBody>
      <dsp:txXfrm>
        <a:off x="444372" y="1271873"/>
        <a:ext cx="3780924" cy="988655"/>
      </dsp:txXfrm>
    </dsp:sp>
    <dsp:sp modelId="{D2F85A06-735D-A64F-9435-546D533BA7DB}">
      <dsp:nvSpPr>
        <dsp:cNvPr id="0" name=""/>
        <dsp:cNvSpPr/>
      </dsp:nvSpPr>
      <dsp:spPr>
        <a:xfrm>
          <a:off x="821053" y="2482228"/>
          <a:ext cx="4938668" cy="105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u="none" kern="1200" dirty="0"/>
            <a:t>Noticing is a "you" statement versus an "I" statement.</a:t>
          </a:r>
        </a:p>
      </dsp:txBody>
      <dsp:txXfrm>
        <a:off x="851812" y="2512987"/>
        <a:ext cx="3787097" cy="988655"/>
      </dsp:txXfrm>
    </dsp:sp>
    <dsp:sp modelId="{3597C7F8-95B2-7047-9BDE-22E6ED2B5D28}">
      <dsp:nvSpPr>
        <dsp:cNvPr id="0" name=""/>
        <dsp:cNvSpPr/>
      </dsp:nvSpPr>
      <dsp:spPr>
        <a:xfrm>
          <a:off x="1234667" y="3723343"/>
          <a:ext cx="4938668" cy="105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Observing and describing a child’s nonverbal actions in a non-judgmental manner. </a:t>
          </a:r>
        </a:p>
      </dsp:txBody>
      <dsp:txXfrm>
        <a:off x="1265426" y="3754102"/>
        <a:ext cx="3780924" cy="988655"/>
      </dsp:txXfrm>
    </dsp:sp>
    <dsp:sp modelId="{FDBDA4CB-EBE0-CA4A-9A00-845FAE62046A}">
      <dsp:nvSpPr>
        <dsp:cNvPr id="0" name=""/>
        <dsp:cNvSpPr/>
      </dsp:nvSpPr>
      <dsp:spPr>
        <a:xfrm>
          <a:off x="4256055" y="804337"/>
          <a:ext cx="682612" cy="682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409643" y="804337"/>
        <a:ext cx="375436" cy="513666"/>
      </dsp:txXfrm>
    </dsp:sp>
    <dsp:sp modelId="{A57EE664-4D01-B142-AE05-67336FAD61D2}">
      <dsp:nvSpPr>
        <dsp:cNvPr id="0" name=""/>
        <dsp:cNvSpPr/>
      </dsp:nvSpPr>
      <dsp:spPr>
        <a:xfrm>
          <a:off x="4669669" y="2045452"/>
          <a:ext cx="682612" cy="682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823257" y="2045452"/>
        <a:ext cx="375436" cy="513666"/>
      </dsp:txXfrm>
    </dsp:sp>
    <dsp:sp modelId="{7B957FF5-9705-0E4E-A11A-D0551AD8D6CB}">
      <dsp:nvSpPr>
        <dsp:cNvPr id="0" name=""/>
        <dsp:cNvSpPr/>
      </dsp:nvSpPr>
      <dsp:spPr>
        <a:xfrm>
          <a:off x="5077109" y="3286566"/>
          <a:ext cx="682612" cy="682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30697" y="3286566"/>
        <a:ext cx="375436" cy="5136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7D013-4584-FA4C-9D97-04C650BE45D3}">
      <dsp:nvSpPr>
        <dsp:cNvPr id="0" name=""/>
        <dsp:cNvSpPr/>
      </dsp:nvSpPr>
      <dsp:spPr>
        <a:xfrm>
          <a:off x="610" y="739535"/>
          <a:ext cx="2238037" cy="2238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Discipline is </a:t>
          </a:r>
          <a:r>
            <a:rPr lang="en-US" sz="1800" b="0" kern="1200" dirty="0"/>
            <a:t>to </a:t>
          </a:r>
          <a:r>
            <a:rPr lang="en-US" sz="1800" kern="1200" dirty="0"/>
            <a:t>cause someone to acquire knowledge or a skill.</a:t>
          </a:r>
        </a:p>
      </dsp:txBody>
      <dsp:txXfrm>
        <a:off x="328363" y="1067288"/>
        <a:ext cx="1582531" cy="1582531"/>
      </dsp:txXfrm>
    </dsp:sp>
    <dsp:sp modelId="{A8D87AD3-DB7D-3644-B898-18F9CF8F4770}">
      <dsp:nvSpPr>
        <dsp:cNvPr id="0" name=""/>
        <dsp:cNvSpPr/>
      </dsp:nvSpPr>
      <dsp:spPr>
        <a:xfrm>
          <a:off x="2064345" y="423208"/>
          <a:ext cx="1395613" cy="7553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064345" y="574275"/>
        <a:ext cx="1169012" cy="453203"/>
      </dsp:txXfrm>
    </dsp:sp>
    <dsp:sp modelId="{647C63A9-3B4C-A546-B8EF-F655BF9CFD1C}">
      <dsp:nvSpPr>
        <dsp:cNvPr id="0" name=""/>
        <dsp:cNvSpPr/>
      </dsp:nvSpPr>
      <dsp:spPr>
        <a:xfrm>
          <a:off x="3364653" y="739535"/>
          <a:ext cx="2238037" cy="2238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Synonyms include to teach, instruct, educate, train, and school.</a:t>
          </a:r>
        </a:p>
      </dsp:txBody>
      <dsp:txXfrm>
        <a:off x="3692406" y="1067288"/>
        <a:ext cx="1582531" cy="1582531"/>
      </dsp:txXfrm>
    </dsp:sp>
    <dsp:sp modelId="{971C6CEE-0AD9-3249-9D5D-906BAC1A295D}">
      <dsp:nvSpPr>
        <dsp:cNvPr id="0" name=""/>
        <dsp:cNvSpPr/>
      </dsp:nvSpPr>
      <dsp:spPr>
        <a:xfrm rot="10800000">
          <a:off x="2143342" y="2538563"/>
          <a:ext cx="1395613" cy="7553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369943" y="2689630"/>
        <a:ext cx="1169012" cy="4532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0E4C2-1723-CF42-888D-AD1A6676ACF0}">
      <dsp:nvSpPr>
        <dsp:cNvPr id="0" name=""/>
        <dsp:cNvSpPr/>
      </dsp:nvSpPr>
      <dsp:spPr>
        <a:xfrm>
          <a:off x="0" y="3016991"/>
          <a:ext cx="10865191" cy="1979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Setting Effective Boundaries:</a:t>
          </a:r>
        </a:p>
      </dsp:txBody>
      <dsp:txXfrm>
        <a:off x="0" y="3016991"/>
        <a:ext cx="10865191" cy="1068915"/>
      </dsp:txXfrm>
    </dsp:sp>
    <dsp:sp modelId="{37CB75D0-B8EB-3044-86E3-135DC25BC19B}">
      <dsp:nvSpPr>
        <dsp:cNvPr id="0" name=""/>
        <dsp:cNvSpPr/>
      </dsp:nvSpPr>
      <dsp:spPr>
        <a:xfrm>
          <a:off x="1326" y="4046317"/>
          <a:ext cx="2172507" cy="9105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“It is my job to keep you safe and it is your job to help me keep you safe.” </a:t>
          </a:r>
        </a:p>
      </dsp:txBody>
      <dsp:txXfrm>
        <a:off x="1326" y="4046317"/>
        <a:ext cx="2172507" cy="910557"/>
      </dsp:txXfrm>
    </dsp:sp>
    <dsp:sp modelId="{D3CEB70B-FD14-9A4F-A789-2EC56C1095CB}">
      <dsp:nvSpPr>
        <dsp:cNvPr id="0" name=""/>
        <dsp:cNvSpPr/>
      </dsp:nvSpPr>
      <dsp:spPr>
        <a:xfrm>
          <a:off x="2173833" y="4046317"/>
          <a:ext cx="2172507" cy="910557"/>
        </a:xfrm>
        <a:prstGeom prst="rect">
          <a:avLst/>
        </a:prstGeom>
        <a:solidFill>
          <a:schemeClr val="accent2">
            <a:tint val="40000"/>
            <a:alpha val="90000"/>
            <a:hueOff val="1683681"/>
            <a:satOff val="-15558"/>
            <a:lumOff val="-175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683681"/>
              <a:satOff val="-15558"/>
              <a:lumOff val="-17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Set consistent limits. </a:t>
          </a:r>
        </a:p>
      </dsp:txBody>
      <dsp:txXfrm>
        <a:off x="2173833" y="4046317"/>
        <a:ext cx="2172507" cy="910557"/>
      </dsp:txXfrm>
    </dsp:sp>
    <dsp:sp modelId="{3CCCCC11-E2AD-0742-A424-024336774B60}">
      <dsp:nvSpPr>
        <dsp:cNvPr id="0" name=""/>
        <dsp:cNvSpPr/>
      </dsp:nvSpPr>
      <dsp:spPr>
        <a:xfrm>
          <a:off x="4346341" y="4046317"/>
          <a:ext cx="2172507" cy="910557"/>
        </a:xfrm>
        <a:prstGeom prst="rect">
          <a:avLst/>
        </a:prstGeom>
        <a:solidFill>
          <a:schemeClr val="accent2">
            <a:tint val="40000"/>
            <a:alpha val="90000"/>
            <a:hueOff val="3367362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62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 clear and specific.</a:t>
          </a:r>
        </a:p>
      </dsp:txBody>
      <dsp:txXfrm>
        <a:off x="4346341" y="4046317"/>
        <a:ext cx="2172507" cy="910557"/>
      </dsp:txXfrm>
    </dsp:sp>
    <dsp:sp modelId="{1638C8B0-D424-F44B-8C4E-0B16D916794E}">
      <dsp:nvSpPr>
        <dsp:cNvPr id="0" name=""/>
        <dsp:cNvSpPr/>
      </dsp:nvSpPr>
      <dsp:spPr>
        <a:xfrm>
          <a:off x="6518849" y="4046317"/>
          <a:ext cx="2172507" cy="910557"/>
        </a:xfrm>
        <a:prstGeom prst="rect">
          <a:avLst/>
        </a:prstGeom>
        <a:solidFill>
          <a:schemeClr val="accent2">
            <a:tint val="40000"/>
            <a:alpha val="90000"/>
            <a:hueOff val="5051043"/>
            <a:satOff val="-46674"/>
            <a:lumOff val="-526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051043"/>
              <a:satOff val="-46674"/>
              <a:lumOff val="-5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Clearly state any exceptions you may have.</a:t>
          </a:r>
        </a:p>
      </dsp:txBody>
      <dsp:txXfrm>
        <a:off x="6518849" y="4046317"/>
        <a:ext cx="2172507" cy="910557"/>
      </dsp:txXfrm>
    </dsp:sp>
    <dsp:sp modelId="{D1E1E8A8-ED67-C046-B7EF-4E35FD05B98C}">
      <dsp:nvSpPr>
        <dsp:cNvPr id="0" name=""/>
        <dsp:cNvSpPr/>
      </dsp:nvSpPr>
      <dsp:spPr>
        <a:xfrm>
          <a:off x="8691357" y="4046317"/>
          <a:ext cx="2172507" cy="910557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Provide reminders of consequences of actions.</a:t>
          </a:r>
        </a:p>
      </dsp:txBody>
      <dsp:txXfrm>
        <a:off x="8691357" y="4046317"/>
        <a:ext cx="2172507" cy="910557"/>
      </dsp:txXfrm>
    </dsp:sp>
    <dsp:sp modelId="{C4ED807D-BDEA-2A49-BAEC-2DB87F8C5D59}">
      <dsp:nvSpPr>
        <dsp:cNvPr id="0" name=""/>
        <dsp:cNvSpPr/>
      </dsp:nvSpPr>
      <dsp:spPr>
        <a:xfrm rot="10800000">
          <a:off x="0" y="2254"/>
          <a:ext cx="10865191" cy="3044429"/>
        </a:xfrm>
        <a:prstGeom prst="upArrowCallou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Boundary- something you tell someone you will do and it requires nothing of the other person.</a:t>
          </a:r>
        </a:p>
      </dsp:txBody>
      <dsp:txXfrm rot="10800000">
        <a:off x="0" y="2254"/>
        <a:ext cx="10865191" cy="197817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A3B1E-2594-1B4D-8C44-06445B84117C}">
      <dsp:nvSpPr>
        <dsp:cNvPr id="0" name=""/>
        <dsp:cNvSpPr/>
      </dsp:nvSpPr>
      <dsp:spPr>
        <a:xfrm>
          <a:off x="0" y="5217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B91EA-2299-1F41-908B-1D56B2322CD3}">
      <dsp:nvSpPr>
        <dsp:cNvPr id="0" name=""/>
        <dsp:cNvSpPr/>
      </dsp:nvSpPr>
      <dsp:spPr>
        <a:xfrm>
          <a:off x="244881" y="187360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6EBDA-9833-2649-AD24-7C9CF9ABD78B}">
      <dsp:nvSpPr>
        <dsp:cNvPr id="0" name=""/>
        <dsp:cNvSpPr/>
      </dsp:nvSpPr>
      <dsp:spPr>
        <a:xfrm>
          <a:off x="935435" y="5217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Who they are becoming matters most.</a:t>
          </a:r>
        </a:p>
      </dsp:txBody>
      <dsp:txXfrm>
        <a:off x="935435" y="5217"/>
        <a:ext cx="6068614" cy="885416"/>
      </dsp:txXfrm>
    </dsp:sp>
    <dsp:sp modelId="{C51DBC63-9D38-440C-A878-A8C5968C00FC}">
      <dsp:nvSpPr>
        <dsp:cNvPr id="0" name=""/>
        <dsp:cNvSpPr/>
      </dsp:nvSpPr>
      <dsp:spPr>
        <a:xfrm>
          <a:off x="0" y="1111988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CAF29-B34D-4E99-B3EB-5E2C0AF3D8B0}">
      <dsp:nvSpPr>
        <dsp:cNvPr id="0" name=""/>
        <dsp:cNvSpPr/>
      </dsp:nvSpPr>
      <dsp:spPr>
        <a:xfrm>
          <a:off x="244881" y="1294131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4FEDD-C95F-4077-B66B-F8D5161C9B64}">
      <dsp:nvSpPr>
        <dsp:cNvPr id="0" name=""/>
        <dsp:cNvSpPr/>
      </dsp:nvSpPr>
      <dsp:spPr>
        <a:xfrm>
          <a:off x="935435" y="1111988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Teach values, integrity, respect, and honesty.</a:t>
          </a:r>
        </a:p>
      </dsp:txBody>
      <dsp:txXfrm>
        <a:off x="935435" y="1111988"/>
        <a:ext cx="6068614" cy="885416"/>
      </dsp:txXfrm>
    </dsp:sp>
    <dsp:sp modelId="{CE060DBE-546C-432E-9F4C-1E68E7E74273}">
      <dsp:nvSpPr>
        <dsp:cNvPr id="0" name=""/>
        <dsp:cNvSpPr/>
      </dsp:nvSpPr>
      <dsp:spPr>
        <a:xfrm>
          <a:off x="0" y="2218759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B8D8-4AAB-4FD7-81B5-491B2B50EF78}">
      <dsp:nvSpPr>
        <dsp:cNvPr id="0" name=""/>
        <dsp:cNvSpPr/>
      </dsp:nvSpPr>
      <dsp:spPr>
        <a:xfrm>
          <a:off x="244881" y="2400902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14209-16E4-4013-86FE-B098F1438F62}">
      <dsp:nvSpPr>
        <dsp:cNvPr id="0" name=""/>
        <dsp:cNvSpPr/>
      </dsp:nvSpPr>
      <dsp:spPr>
        <a:xfrm>
          <a:off x="935435" y="2218759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Recognize persistence and effort rather than the result.</a:t>
          </a:r>
        </a:p>
      </dsp:txBody>
      <dsp:txXfrm>
        <a:off x="935435" y="2218759"/>
        <a:ext cx="6068614" cy="885416"/>
      </dsp:txXfrm>
    </dsp:sp>
    <dsp:sp modelId="{D80352DF-8302-43B1-B5E1-130F10E02875}">
      <dsp:nvSpPr>
        <dsp:cNvPr id="0" name=""/>
        <dsp:cNvSpPr/>
      </dsp:nvSpPr>
      <dsp:spPr>
        <a:xfrm>
          <a:off x="0" y="3325531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CF45D-0971-4705-8F8C-E3AA02924820}">
      <dsp:nvSpPr>
        <dsp:cNvPr id="0" name=""/>
        <dsp:cNvSpPr/>
      </dsp:nvSpPr>
      <dsp:spPr>
        <a:xfrm>
          <a:off x="244881" y="3507674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AFC79-70F9-41CE-A0EA-6AFCAB996FA5}">
      <dsp:nvSpPr>
        <dsp:cNvPr id="0" name=""/>
        <dsp:cNvSpPr/>
      </dsp:nvSpPr>
      <dsp:spPr>
        <a:xfrm>
          <a:off x="935435" y="3325531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Promote responsibility.</a:t>
          </a:r>
        </a:p>
      </dsp:txBody>
      <dsp:txXfrm>
        <a:off x="935435" y="3325531"/>
        <a:ext cx="6068614" cy="885416"/>
      </dsp:txXfrm>
    </dsp:sp>
    <dsp:sp modelId="{119332CA-E48D-44E0-80A9-8638B3C86EF1}">
      <dsp:nvSpPr>
        <dsp:cNvPr id="0" name=""/>
        <dsp:cNvSpPr/>
      </dsp:nvSpPr>
      <dsp:spPr>
        <a:xfrm>
          <a:off x="0" y="4432302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32991-07F9-4576-B125-8E9F88422679}">
      <dsp:nvSpPr>
        <dsp:cNvPr id="0" name=""/>
        <dsp:cNvSpPr/>
      </dsp:nvSpPr>
      <dsp:spPr>
        <a:xfrm>
          <a:off x="244881" y="4614445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90588-E635-4C79-AB7D-4DD7CB2EBA4A}">
      <dsp:nvSpPr>
        <dsp:cNvPr id="0" name=""/>
        <dsp:cNvSpPr/>
      </dsp:nvSpPr>
      <dsp:spPr>
        <a:xfrm>
          <a:off x="935435" y="4432302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Celebrate strengths.</a:t>
          </a:r>
        </a:p>
      </dsp:txBody>
      <dsp:txXfrm>
        <a:off x="935435" y="4432302"/>
        <a:ext cx="6068614" cy="885416"/>
      </dsp:txXfrm>
    </dsp:sp>
    <dsp:sp modelId="{49CC3434-4D65-4E35-9201-696AF936721E}">
      <dsp:nvSpPr>
        <dsp:cNvPr id="0" name=""/>
        <dsp:cNvSpPr/>
      </dsp:nvSpPr>
      <dsp:spPr>
        <a:xfrm>
          <a:off x="0" y="5539073"/>
          <a:ext cx="7046311" cy="80952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CB23B-4FED-423C-A1BC-7D884C2C09F0}">
      <dsp:nvSpPr>
        <dsp:cNvPr id="0" name=""/>
        <dsp:cNvSpPr/>
      </dsp:nvSpPr>
      <dsp:spPr>
        <a:xfrm>
          <a:off x="244881" y="5721216"/>
          <a:ext cx="445673" cy="44523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ACC87-9D5B-4B65-B0C1-900E9FC435CF}">
      <dsp:nvSpPr>
        <dsp:cNvPr id="0" name=""/>
        <dsp:cNvSpPr/>
      </dsp:nvSpPr>
      <dsp:spPr>
        <a:xfrm>
          <a:off x="935435" y="5539073"/>
          <a:ext cx="6068614" cy="885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07" tIns="93707" rIns="93707" bIns="9370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/>
            <a:t>Emphasize empathy by validating emotions and practice perspective taking.</a:t>
          </a:r>
        </a:p>
      </dsp:txBody>
      <dsp:txXfrm>
        <a:off x="935435" y="5539073"/>
        <a:ext cx="6068614" cy="8854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A2D33-C547-4B5E-A67D-09D041F80677}">
      <dsp:nvSpPr>
        <dsp:cNvPr id="0" name=""/>
        <dsp:cNvSpPr/>
      </dsp:nvSpPr>
      <dsp:spPr>
        <a:xfrm>
          <a:off x="0" y="208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43875-42BC-4402-ACD5-48C7CDA51779}">
      <dsp:nvSpPr>
        <dsp:cNvPr id="0" name=""/>
        <dsp:cNvSpPr/>
      </dsp:nvSpPr>
      <dsp:spPr>
        <a:xfrm>
          <a:off x="268177" y="20155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2C8DE-449B-48BC-9B4B-B0A39BD6E040}">
      <dsp:nvSpPr>
        <dsp:cNvPr id="0" name=""/>
        <dsp:cNvSpPr/>
      </dsp:nvSpPr>
      <dsp:spPr>
        <a:xfrm>
          <a:off x="1023949" y="208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Exercise</a:t>
          </a:r>
        </a:p>
      </dsp:txBody>
      <dsp:txXfrm>
        <a:off x="1023949" y="2080"/>
        <a:ext cx="5741975" cy="886535"/>
      </dsp:txXfrm>
    </dsp:sp>
    <dsp:sp modelId="{79C97EAA-9C8E-4385-AA0E-BF7BCB38C0B0}">
      <dsp:nvSpPr>
        <dsp:cNvPr id="0" name=""/>
        <dsp:cNvSpPr/>
      </dsp:nvSpPr>
      <dsp:spPr>
        <a:xfrm>
          <a:off x="0" y="111025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1CB9B-0986-42F6-BD7B-8BE7CA31FD2A}">
      <dsp:nvSpPr>
        <dsp:cNvPr id="0" name=""/>
        <dsp:cNvSpPr/>
      </dsp:nvSpPr>
      <dsp:spPr>
        <a:xfrm>
          <a:off x="268177" y="130972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9D2BA-DDCC-47EF-B56B-DBC8B41F7C3C}">
      <dsp:nvSpPr>
        <dsp:cNvPr id="0" name=""/>
        <dsp:cNvSpPr/>
      </dsp:nvSpPr>
      <dsp:spPr>
        <a:xfrm>
          <a:off x="1023949" y="111025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Nutrition</a:t>
          </a:r>
        </a:p>
      </dsp:txBody>
      <dsp:txXfrm>
        <a:off x="1023949" y="1110250"/>
        <a:ext cx="5741975" cy="886535"/>
      </dsp:txXfrm>
    </dsp:sp>
    <dsp:sp modelId="{7FB39DD4-CA60-4A2B-82DD-1869DDA8026D}">
      <dsp:nvSpPr>
        <dsp:cNvPr id="0" name=""/>
        <dsp:cNvSpPr/>
      </dsp:nvSpPr>
      <dsp:spPr>
        <a:xfrm>
          <a:off x="0" y="221842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AA364-03C4-4A9B-8F74-706D89DDB52E}">
      <dsp:nvSpPr>
        <dsp:cNvPr id="0" name=""/>
        <dsp:cNvSpPr/>
      </dsp:nvSpPr>
      <dsp:spPr>
        <a:xfrm>
          <a:off x="268177" y="241789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1CDE7-83EC-4BD1-AED6-270A84D75C01}">
      <dsp:nvSpPr>
        <dsp:cNvPr id="0" name=""/>
        <dsp:cNvSpPr/>
      </dsp:nvSpPr>
      <dsp:spPr>
        <a:xfrm>
          <a:off x="1023949" y="221842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Sleep</a:t>
          </a:r>
        </a:p>
      </dsp:txBody>
      <dsp:txXfrm>
        <a:off x="1023949" y="2218420"/>
        <a:ext cx="5741975" cy="886535"/>
      </dsp:txXfrm>
    </dsp:sp>
    <dsp:sp modelId="{46E16BEA-1F1A-4EDD-8245-E991AD8A3DB1}">
      <dsp:nvSpPr>
        <dsp:cNvPr id="0" name=""/>
        <dsp:cNvSpPr/>
      </dsp:nvSpPr>
      <dsp:spPr>
        <a:xfrm>
          <a:off x="0" y="332659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6A512-17AA-4F55-BF8C-E5FB0628A198}">
      <dsp:nvSpPr>
        <dsp:cNvPr id="0" name=""/>
        <dsp:cNvSpPr/>
      </dsp:nvSpPr>
      <dsp:spPr>
        <a:xfrm>
          <a:off x="268177" y="352606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8A9A4-541A-4959-B2EB-6E89D8B9D6C4}">
      <dsp:nvSpPr>
        <dsp:cNvPr id="0" name=""/>
        <dsp:cNvSpPr/>
      </dsp:nvSpPr>
      <dsp:spPr>
        <a:xfrm>
          <a:off x="1023949" y="332659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Express emotions</a:t>
          </a:r>
        </a:p>
      </dsp:txBody>
      <dsp:txXfrm>
        <a:off x="1023949" y="3326590"/>
        <a:ext cx="5741975" cy="886535"/>
      </dsp:txXfrm>
    </dsp:sp>
    <dsp:sp modelId="{A549F033-B5B4-934A-9BBE-2D36C5FDE917}">
      <dsp:nvSpPr>
        <dsp:cNvPr id="0" name=""/>
        <dsp:cNvSpPr/>
      </dsp:nvSpPr>
      <dsp:spPr>
        <a:xfrm>
          <a:off x="0" y="443476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98793-0746-2644-BE10-4ACAD6E2D311}">
      <dsp:nvSpPr>
        <dsp:cNvPr id="0" name=""/>
        <dsp:cNvSpPr/>
      </dsp:nvSpPr>
      <dsp:spPr>
        <a:xfrm>
          <a:off x="268177" y="463423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FFCF2-8AE7-D949-8AE5-7A8E979A156A}">
      <dsp:nvSpPr>
        <dsp:cNvPr id="0" name=""/>
        <dsp:cNvSpPr/>
      </dsp:nvSpPr>
      <dsp:spPr>
        <a:xfrm>
          <a:off x="1023949" y="443476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Problem-solve</a:t>
          </a:r>
        </a:p>
      </dsp:txBody>
      <dsp:txXfrm>
        <a:off x="1023949" y="4434760"/>
        <a:ext cx="5741975" cy="886535"/>
      </dsp:txXfrm>
    </dsp:sp>
    <dsp:sp modelId="{07D44C78-D59F-4F11-B02D-7FD66957DA02}">
      <dsp:nvSpPr>
        <dsp:cNvPr id="0" name=""/>
        <dsp:cNvSpPr/>
      </dsp:nvSpPr>
      <dsp:spPr>
        <a:xfrm>
          <a:off x="0" y="5542930"/>
          <a:ext cx="6765925" cy="886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8ECA8-387E-4482-9220-5F00BDD333B9}">
      <dsp:nvSpPr>
        <dsp:cNvPr id="0" name=""/>
        <dsp:cNvSpPr/>
      </dsp:nvSpPr>
      <dsp:spPr>
        <a:xfrm>
          <a:off x="268177" y="5742401"/>
          <a:ext cx="487594" cy="4875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19A3F-254F-4948-A1A5-579292D28957}">
      <dsp:nvSpPr>
        <dsp:cNvPr id="0" name=""/>
        <dsp:cNvSpPr/>
      </dsp:nvSpPr>
      <dsp:spPr>
        <a:xfrm>
          <a:off x="1023949" y="5542930"/>
          <a:ext cx="5741975" cy="88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25" tIns="93825" rIns="93825" bIns="9382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Seek help when needed</a:t>
          </a:r>
        </a:p>
      </dsp:txBody>
      <dsp:txXfrm>
        <a:off x="1023949" y="5542930"/>
        <a:ext cx="5741975" cy="886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23DBC-37C4-F346-9E7E-ADB25C41200B}">
      <dsp:nvSpPr>
        <dsp:cNvPr id="0" name=""/>
        <dsp:cNvSpPr/>
      </dsp:nvSpPr>
      <dsp:spPr>
        <a:xfrm>
          <a:off x="0" y="2861"/>
          <a:ext cx="557818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42007-B306-194B-A553-F78688098C3E}">
      <dsp:nvSpPr>
        <dsp:cNvPr id="0" name=""/>
        <dsp:cNvSpPr/>
      </dsp:nvSpPr>
      <dsp:spPr>
        <a:xfrm>
          <a:off x="0" y="2861"/>
          <a:ext cx="5578187" cy="195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Early Adolescence (10–13): </a:t>
          </a:r>
          <a:r>
            <a:rPr lang="en-US" sz="2400" kern="1200" dirty="0"/>
            <a:t>concrete/black-and-white thinking, emotional mood swings, egocentric, self-conscious, hyper focus on self, push boundaries and test limits.</a:t>
          </a:r>
        </a:p>
      </dsp:txBody>
      <dsp:txXfrm>
        <a:off x="0" y="2861"/>
        <a:ext cx="5578187" cy="1951250"/>
      </dsp:txXfrm>
    </dsp:sp>
    <dsp:sp modelId="{E553E9AE-05A6-C74D-AF60-4A047F97E409}">
      <dsp:nvSpPr>
        <dsp:cNvPr id="0" name=""/>
        <dsp:cNvSpPr/>
      </dsp:nvSpPr>
      <dsp:spPr>
        <a:xfrm>
          <a:off x="0" y="1954111"/>
          <a:ext cx="55781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F4F3B-2CF9-504B-BFC9-4B65ADD78438}">
      <dsp:nvSpPr>
        <dsp:cNvPr id="0" name=""/>
        <dsp:cNvSpPr/>
      </dsp:nvSpPr>
      <dsp:spPr>
        <a:xfrm>
          <a:off x="0" y="1954111"/>
          <a:ext cx="5578187" cy="195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Middle Adolescence (14–17): </a:t>
          </a:r>
          <a:r>
            <a:rPr lang="en-US" sz="2400" kern="1200" dirty="0"/>
            <a:t>identity seeking, increased peer pressure, peer-driven, struggle with complex decision making, impulse control, and being able to consider options and consequences.</a:t>
          </a:r>
        </a:p>
      </dsp:txBody>
      <dsp:txXfrm>
        <a:off x="0" y="1954111"/>
        <a:ext cx="5578187" cy="1951250"/>
      </dsp:txXfrm>
    </dsp:sp>
    <dsp:sp modelId="{BC2BF70D-E808-0C45-9A2C-B0E6C61333BF}">
      <dsp:nvSpPr>
        <dsp:cNvPr id="0" name=""/>
        <dsp:cNvSpPr/>
      </dsp:nvSpPr>
      <dsp:spPr>
        <a:xfrm>
          <a:off x="0" y="3905362"/>
          <a:ext cx="557818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035292-25FB-484C-BBA0-891570DA6165}">
      <dsp:nvSpPr>
        <dsp:cNvPr id="0" name=""/>
        <dsp:cNvSpPr/>
      </dsp:nvSpPr>
      <dsp:spPr>
        <a:xfrm>
          <a:off x="0" y="3905362"/>
          <a:ext cx="5578187" cy="195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Late Adolescence (18–21): </a:t>
          </a:r>
          <a:r>
            <a:rPr lang="en-US" sz="2400" kern="1200" dirty="0"/>
            <a:t>improved impulse control, assess risks (e.g., </a:t>
          </a:r>
          <a:r>
            <a:rPr lang="en-US" sz="2400" i="1" kern="1200" dirty="0"/>
            <a:t>"While I want to go shopping, I need to study for my final.”</a:t>
          </a:r>
          <a:r>
            <a:rPr lang="en-US" sz="2400" kern="1200" dirty="0"/>
            <a:t> ), independence, identity, and authority.</a:t>
          </a:r>
        </a:p>
      </dsp:txBody>
      <dsp:txXfrm>
        <a:off x="0" y="3905362"/>
        <a:ext cx="5578187" cy="1951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7E8A6-85DE-E74D-B957-C6D0B0C287D6}">
      <dsp:nvSpPr>
        <dsp:cNvPr id="0" name=""/>
        <dsp:cNvSpPr/>
      </dsp:nvSpPr>
      <dsp:spPr>
        <a:xfrm>
          <a:off x="0" y="988600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Constant comparison.</a:t>
          </a:r>
          <a:endParaRPr lang="en-US" sz="4200" kern="1200" dirty="0"/>
        </a:p>
      </dsp:txBody>
      <dsp:txXfrm>
        <a:off x="0" y="988600"/>
        <a:ext cx="3286125" cy="1971675"/>
      </dsp:txXfrm>
    </dsp:sp>
    <dsp:sp modelId="{7774F371-B413-1746-BB7C-7F0FF2A90790}">
      <dsp:nvSpPr>
        <dsp:cNvPr id="0" name=""/>
        <dsp:cNvSpPr/>
      </dsp:nvSpPr>
      <dsp:spPr>
        <a:xfrm>
          <a:off x="3614737" y="988600"/>
          <a:ext cx="3286125" cy="197167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Fear of missing out.</a:t>
          </a:r>
        </a:p>
      </dsp:txBody>
      <dsp:txXfrm>
        <a:off x="3614737" y="988600"/>
        <a:ext cx="3286125" cy="1971675"/>
      </dsp:txXfrm>
    </dsp:sp>
    <dsp:sp modelId="{85CB887F-8E9D-184D-BF3A-18652FDEF953}">
      <dsp:nvSpPr>
        <dsp:cNvPr id="0" name=""/>
        <dsp:cNvSpPr/>
      </dsp:nvSpPr>
      <dsp:spPr>
        <a:xfrm>
          <a:off x="7229475" y="988600"/>
          <a:ext cx="3286125" cy="197167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Fear of judgment.</a:t>
          </a:r>
        </a:p>
      </dsp:txBody>
      <dsp:txXfrm>
        <a:off x="7229475" y="988600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D9811-B05F-47C5-8280-F920794EF515}">
      <dsp:nvSpPr>
        <dsp:cNvPr id="0" name=""/>
        <dsp:cNvSpPr/>
      </dsp:nvSpPr>
      <dsp:spPr>
        <a:xfrm>
          <a:off x="0" y="613"/>
          <a:ext cx="10800520" cy="14346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6B3B4-977D-4FCC-B97A-43E51DF47EF1}">
      <dsp:nvSpPr>
        <dsp:cNvPr id="0" name=""/>
        <dsp:cNvSpPr/>
      </dsp:nvSpPr>
      <dsp:spPr>
        <a:xfrm>
          <a:off x="433987" y="323414"/>
          <a:ext cx="789068" cy="78906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1CDA8-CC7D-4204-B3CC-1B96E294E953}">
      <dsp:nvSpPr>
        <dsp:cNvPr id="0" name=""/>
        <dsp:cNvSpPr/>
      </dsp:nvSpPr>
      <dsp:spPr>
        <a:xfrm>
          <a:off x="1657044" y="613"/>
          <a:ext cx="9143476" cy="143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6" tIns="151836" rIns="151836" bIns="15183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Seek rewards over consequences.</a:t>
          </a:r>
        </a:p>
      </dsp:txBody>
      <dsp:txXfrm>
        <a:off x="1657044" y="613"/>
        <a:ext cx="9143476" cy="1434670"/>
      </dsp:txXfrm>
    </dsp:sp>
    <dsp:sp modelId="{A1B1FB61-3688-436A-B4C6-0F70435EBAC5}">
      <dsp:nvSpPr>
        <dsp:cNvPr id="0" name=""/>
        <dsp:cNvSpPr/>
      </dsp:nvSpPr>
      <dsp:spPr>
        <a:xfrm>
          <a:off x="0" y="1793951"/>
          <a:ext cx="10800520" cy="14346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D4C57-B019-45C0-A108-D70BACE1FAA0}">
      <dsp:nvSpPr>
        <dsp:cNvPr id="0" name=""/>
        <dsp:cNvSpPr/>
      </dsp:nvSpPr>
      <dsp:spPr>
        <a:xfrm>
          <a:off x="433987" y="2116752"/>
          <a:ext cx="789068" cy="78906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A7B4B-5E79-4E8D-8A75-F2CF7BADB01C}">
      <dsp:nvSpPr>
        <dsp:cNvPr id="0" name=""/>
        <dsp:cNvSpPr/>
      </dsp:nvSpPr>
      <dsp:spPr>
        <a:xfrm>
          <a:off x="1657044" y="1793951"/>
          <a:ext cx="9143476" cy="143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6" tIns="151836" rIns="151836" bIns="15183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Peer influence is powerful.</a:t>
          </a:r>
        </a:p>
      </dsp:txBody>
      <dsp:txXfrm>
        <a:off x="1657044" y="1793951"/>
        <a:ext cx="9143476" cy="1434670"/>
      </dsp:txXfrm>
    </dsp:sp>
    <dsp:sp modelId="{3950C6AA-96E9-40EF-9E88-BB58245BE73E}">
      <dsp:nvSpPr>
        <dsp:cNvPr id="0" name=""/>
        <dsp:cNvSpPr/>
      </dsp:nvSpPr>
      <dsp:spPr>
        <a:xfrm>
          <a:off x="0" y="3587290"/>
          <a:ext cx="10800520" cy="14346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8F107-F975-4197-A792-4DCC2D5C59FB}">
      <dsp:nvSpPr>
        <dsp:cNvPr id="0" name=""/>
        <dsp:cNvSpPr/>
      </dsp:nvSpPr>
      <dsp:spPr>
        <a:xfrm>
          <a:off x="433987" y="3910091"/>
          <a:ext cx="789068" cy="78906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A542-6A43-48C4-A18D-FF3E700E71B6}">
      <dsp:nvSpPr>
        <dsp:cNvPr id="0" name=""/>
        <dsp:cNvSpPr/>
      </dsp:nvSpPr>
      <dsp:spPr>
        <a:xfrm>
          <a:off x="1657044" y="3587290"/>
          <a:ext cx="9143476" cy="143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36" tIns="151836" rIns="151836" bIns="151836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Stress amplifies reactions.</a:t>
          </a:r>
        </a:p>
      </dsp:txBody>
      <dsp:txXfrm>
        <a:off x="1657044" y="3587290"/>
        <a:ext cx="9143476" cy="14346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C3F0C-83C3-B048-9407-7985CD0FF646}">
      <dsp:nvSpPr>
        <dsp:cNvPr id="0" name=""/>
        <dsp:cNvSpPr/>
      </dsp:nvSpPr>
      <dsp:spPr>
        <a:xfrm>
          <a:off x="0" y="149641"/>
          <a:ext cx="6114137" cy="1208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Raise your hand if…</a:t>
          </a:r>
        </a:p>
      </dsp:txBody>
      <dsp:txXfrm>
        <a:off x="58971" y="208612"/>
        <a:ext cx="5996195" cy="1090083"/>
      </dsp:txXfrm>
    </dsp:sp>
    <dsp:sp modelId="{1B0AE0A7-AAF4-AE42-B1F6-B271AAB836B9}">
      <dsp:nvSpPr>
        <dsp:cNvPr id="0" name=""/>
        <dsp:cNvSpPr/>
      </dsp:nvSpPr>
      <dsp:spPr>
        <a:xfrm>
          <a:off x="0" y="1357666"/>
          <a:ext cx="6114137" cy="3541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124" tIns="74930" rIns="419608" bIns="74930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600" kern="1200" dirty="0"/>
            <a:t>Your teen checks their phone constantly.</a:t>
          </a:r>
        </a:p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600" kern="1200" dirty="0"/>
            <a:t>You’ve had a conflict about screen time.</a:t>
          </a:r>
        </a:p>
      </dsp:txBody>
      <dsp:txXfrm>
        <a:off x="0" y="1357666"/>
        <a:ext cx="6114137" cy="3541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1C58B-BED8-624D-99A9-84487691FE66}">
      <dsp:nvSpPr>
        <dsp:cNvPr id="0" name=""/>
        <dsp:cNvSpPr/>
      </dsp:nvSpPr>
      <dsp:spPr>
        <a:xfrm>
          <a:off x="0" y="694688"/>
          <a:ext cx="7466009" cy="15514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When people are wrong and make mistakes, we shame them.</a:t>
          </a:r>
        </a:p>
      </dsp:txBody>
      <dsp:txXfrm>
        <a:off x="75734" y="770422"/>
        <a:ext cx="7314541" cy="1399952"/>
      </dsp:txXfrm>
    </dsp:sp>
    <dsp:sp modelId="{8FA6F4FE-8955-B94E-8469-C8EBF04C9179}">
      <dsp:nvSpPr>
        <dsp:cNvPr id="0" name=""/>
        <dsp:cNvSpPr/>
      </dsp:nvSpPr>
      <dsp:spPr>
        <a:xfrm>
          <a:off x="0" y="2358428"/>
          <a:ext cx="7466009" cy="155142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bg1"/>
              </a:solidFill>
            </a:rPr>
            <a:t>“You need to be different, so I can feel better."</a:t>
          </a:r>
          <a:endParaRPr lang="en-US" sz="3900" kern="1200" dirty="0"/>
        </a:p>
      </dsp:txBody>
      <dsp:txXfrm>
        <a:off x="75734" y="2434162"/>
        <a:ext cx="7314541" cy="1399952"/>
      </dsp:txXfrm>
    </dsp:sp>
    <dsp:sp modelId="{CF623B4A-228C-324E-9AD6-20AE5F748508}">
      <dsp:nvSpPr>
        <dsp:cNvPr id="0" name=""/>
        <dsp:cNvSpPr/>
      </dsp:nvSpPr>
      <dsp:spPr>
        <a:xfrm>
          <a:off x="0" y="4022169"/>
          <a:ext cx="7466009" cy="155142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bg1"/>
              </a:solidFill>
            </a:rPr>
            <a:t>“This needs to be different, so I can feel better.”</a:t>
          </a:r>
          <a:endParaRPr lang="en-US" sz="3900" kern="1200" dirty="0"/>
        </a:p>
      </dsp:txBody>
      <dsp:txXfrm>
        <a:off x="75734" y="4097903"/>
        <a:ext cx="7314541" cy="13999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C945B-4AE7-2E4A-AAD5-4CBE13B04BD3}">
      <dsp:nvSpPr>
        <dsp:cNvPr id="0" name=""/>
        <dsp:cNvSpPr/>
      </dsp:nvSpPr>
      <dsp:spPr>
        <a:xfrm>
          <a:off x="0" y="779163"/>
          <a:ext cx="7094741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Defiance → Skills deficit</a:t>
          </a:r>
        </a:p>
      </dsp:txBody>
      <dsp:txXfrm>
        <a:off x="59399" y="838562"/>
        <a:ext cx="6975943" cy="1098002"/>
      </dsp:txXfrm>
    </dsp:sp>
    <dsp:sp modelId="{00FEFBA4-67E3-8342-9CEA-C47B471703C3}">
      <dsp:nvSpPr>
        <dsp:cNvPr id="0" name=""/>
        <dsp:cNvSpPr/>
      </dsp:nvSpPr>
      <dsp:spPr>
        <a:xfrm>
          <a:off x="0" y="2183163"/>
          <a:ext cx="7094741" cy="121680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Laziness → Overwhelm</a:t>
          </a:r>
        </a:p>
      </dsp:txBody>
      <dsp:txXfrm>
        <a:off x="59399" y="2242562"/>
        <a:ext cx="6975943" cy="1098002"/>
      </dsp:txXfrm>
    </dsp:sp>
    <dsp:sp modelId="{9F069AE0-D92D-FE47-93D4-23CD6FE75013}">
      <dsp:nvSpPr>
        <dsp:cNvPr id="0" name=""/>
        <dsp:cNvSpPr/>
      </dsp:nvSpPr>
      <dsp:spPr>
        <a:xfrm>
          <a:off x="0" y="3587163"/>
          <a:ext cx="7094741" cy="121680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Disrespectful → Dysregulation</a:t>
          </a:r>
        </a:p>
      </dsp:txBody>
      <dsp:txXfrm>
        <a:off x="59399" y="3646562"/>
        <a:ext cx="6975943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501A3-FB41-D24E-8D2C-AF3B6E682E6D}">
      <dsp:nvSpPr>
        <dsp:cNvPr id="0" name=""/>
        <dsp:cNvSpPr/>
      </dsp:nvSpPr>
      <dsp:spPr>
        <a:xfrm>
          <a:off x="0" y="0"/>
          <a:ext cx="5012404" cy="2361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all make mistakes.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69167" y="69167"/>
        <a:ext cx="2571571" cy="2223203"/>
      </dsp:txXfrm>
    </dsp:sp>
    <dsp:sp modelId="{C8EB30A0-58C7-3C46-BB64-E2AA18232F19}">
      <dsp:nvSpPr>
        <dsp:cNvPr id="0" name=""/>
        <dsp:cNvSpPr/>
      </dsp:nvSpPr>
      <dsp:spPr>
        <a:xfrm>
          <a:off x="884541" y="2886323"/>
          <a:ext cx="5012404" cy="2361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“No matter what you do, I will show up as my best self for you.”</a:t>
          </a:r>
        </a:p>
      </dsp:txBody>
      <dsp:txXfrm>
        <a:off x="953708" y="2955490"/>
        <a:ext cx="2454528" cy="2223203"/>
      </dsp:txXfrm>
    </dsp:sp>
    <dsp:sp modelId="{E781A3EE-8C0C-3047-B480-6051D339A90A}">
      <dsp:nvSpPr>
        <dsp:cNvPr id="0" name=""/>
        <dsp:cNvSpPr/>
      </dsp:nvSpPr>
      <dsp:spPr>
        <a:xfrm>
          <a:off x="3477404" y="1856430"/>
          <a:ext cx="1534999" cy="15349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822779" y="1856430"/>
        <a:ext cx="844249" cy="11550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DD01A-03D8-E947-B953-DA06AF1F54B2}">
      <dsp:nvSpPr>
        <dsp:cNvPr id="0" name=""/>
        <dsp:cNvSpPr/>
      </dsp:nvSpPr>
      <dsp:spPr>
        <a:xfrm>
          <a:off x="0" y="2010"/>
          <a:ext cx="7646502" cy="12880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Resilience isn’t built through control… It’s built through </a:t>
          </a:r>
          <a:r>
            <a:rPr lang="en-US" sz="2600" i="1" kern="1200" dirty="0"/>
            <a:t>connection</a:t>
          </a:r>
          <a:r>
            <a:rPr lang="en-US" sz="2600" kern="1200" dirty="0"/>
            <a:t> and </a:t>
          </a:r>
          <a:r>
            <a:rPr lang="en-US" sz="2600" i="1" kern="1200" dirty="0"/>
            <a:t>skill</a:t>
          </a:r>
          <a:r>
            <a:rPr lang="en-US" sz="2600" kern="1200" dirty="0"/>
            <a:t>.</a:t>
          </a:r>
        </a:p>
      </dsp:txBody>
      <dsp:txXfrm>
        <a:off x="62880" y="64890"/>
        <a:ext cx="7520742" cy="1162339"/>
      </dsp:txXfrm>
    </dsp:sp>
    <dsp:sp modelId="{63EF0FB9-0002-014A-9FAF-7CEA441E16A5}">
      <dsp:nvSpPr>
        <dsp:cNvPr id="0" name=""/>
        <dsp:cNvSpPr/>
      </dsp:nvSpPr>
      <dsp:spPr>
        <a:xfrm>
          <a:off x="0" y="1302920"/>
          <a:ext cx="7646502" cy="128809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sng" kern="1200" dirty="0"/>
            <a:t>Connection</a:t>
          </a:r>
          <a:r>
            <a:rPr lang="en-US" sz="2600" kern="1200" dirty="0"/>
            <a:t> gives motivation for conflict resolution. </a:t>
          </a:r>
        </a:p>
      </dsp:txBody>
      <dsp:txXfrm>
        <a:off x="62880" y="1365800"/>
        <a:ext cx="7520742" cy="1162339"/>
      </dsp:txXfrm>
    </dsp:sp>
    <dsp:sp modelId="{D1F7103F-19FB-6141-9545-A905D3BEEA6C}">
      <dsp:nvSpPr>
        <dsp:cNvPr id="0" name=""/>
        <dsp:cNvSpPr/>
      </dsp:nvSpPr>
      <dsp:spPr>
        <a:xfrm>
          <a:off x="0" y="2603831"/>
          <a:ext cx="7646502" cy="128809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Understanding the teen brain distances us from shame and guilt and shifts us to disciple or teach skills.</a:t>
          </a:r>
        </a:p>
      </dsp:txBody>
      <dsp:txXfrm>
        <a:off x="62880" y="2666711"/>
        <a:ext cx="7520742" cy="1162339"/>
      </dsp:txXfrm>
    </dsp:sp>
    <dsp:sp modelId="{2B5F2A9C-C7D9-AE4B-B655-12B1D86D265E}">
      <dsp:nvSpPr>
        <dsp:cNvPr id="0" name=""/>
        <dsp:cNvSpPr/>
      </dsp:nvSpPr>
      <dsp:spPr>
        <a:xfrm>
          <a:off x="0" y="3904742"/>
          <a:ext cx="7646502" cy="128809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goal becomes problem solving that aligns with a family’s morals and values (i.e., “I am going to get help.” “It sounds like you could use some help.”). </a:t>
          </a:r>
        </a:p>
      </dsp:txBody>
      <dsp:txXfrm>
        <a:off x="62880" y="3967622"/>
        <a:ext cx="7520742" cy="1162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5F333-F8E6-654F-96E1-9536B967F2D6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C6E86-6601-694C-82EB-161C0ED0E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4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8086-5AC1-F222-93C5-25F40EAAF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CCCD1-C929-BC9A-B737-CE5064E88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01F68-F18D-80C7-2661-973FAF3C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2B81B-6A70-74C7-C414-BBC79A92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3D17-95F4-FA59-7DAF-288A5CA5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EFC4-048E-288C-AAFF-3EB4829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72E0F-39F7-4782-0B18-AACAEF3DB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0866F-09C1-CA0A-DEB7-BEC09EDC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97331-62DF-1306-AFFA-F69EC78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555E3-5EE9-7A9B-2772-4B1A51AF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A0AD7-B3A0-D10E-4626-C076D6F188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6B73D-2904-60C5-B34D-154E81775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459E4-2837-CCE4-0728-8CD646579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6DD5-A6D8-AEBD-2804-D88BA9B6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D55D-9B7F-DA38-18E1-363216FD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8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AF0-6CCD-1AF0-63FC-C280EF7B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C654-89C0-28EE-5808-D504E48F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DE1DA-914C-FF20-D674-ADF17947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0FED-6E95-4177-A7EF-CD303B9E611D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2E8A-A661-B90B-933A-3E927A66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20E3D-8F0B-CC7C-B436-A66E1C2B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F926-BA6C-9954-ECD2-1DC81995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11BC7-648F-6BE4-2E9C-B556E1CA1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72E48-7017-0BF0-8C03-923A6BFB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15,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9D69-E648-872D-2D72-D6D39438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57D16-338B-90D8-CCE8-DC2A0F34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3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FB53-6CEB-C844-ABEF-D9EC425A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66AC-781C-8F57-D2FC-93E558107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D16C7-B816-5CF0-EBE2-B9BDE9662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20CDF-CEFF-6E68-EE85-2A6665BE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15,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A447E-5D5C-44E8-A137-5BA66306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8FEBA-F135-368B-6B79-1D861D76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D7CF0-30B8-BEC4-235A-E54DBFF6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5EFEC-A443-C4F2-9706-B243638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6B27B-4A5B-F8A3-0C6B-494CD2DB7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2D37-DEEC-E941-F516-A6EB7ADEF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23539-ACA5-A731-DF5A-D239DDB70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7DE23-DEF2-2E3C-83B6-D569CB9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15,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6690-1A88-97A2-FE7E-838DAAE2B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95A75-5167-BEF0-36DF-CDAC11C3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44E1-37A5-AF85-F05E-CBBED7C1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2184B-9896-AD11-9BD6-84B6659E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15, 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24D07-1020-7818-990E-7570D1C6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7BC69-6A89-EB39-2FFC-28A1C446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6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64707-694A-471A-9D04-9CC6D6C0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15,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D96A5-47AE-7E8E-5030-10235069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1C3FE-7BF4-AD87-FBA2-A898FA4B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9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EF82F-E8B1-328A-8B52-AECAC00E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48526-4CAC-CFBD-643C-2F78AC9F3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27012-14DC-904F-F1AC-6029A6B9F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FA8D4-9B12-EA9F-86E3-213567BC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6484-34E3-6B3C-A67F-E6F233E6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ED25B-8EF6-E15F-3EC1-A89EC2E1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48C9-86E6-6731-4C5B-A707C220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49FE8-8DFC-D764-8CD2-4901682EB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33D07-E987-03C0-1DF4-D28CC087B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014A7-DD20-84CA-E745-6912FB05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15,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4062F-E825-A2ED-8E8F-2C87047A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25FD2-4063-DC80-437C-2A4B23ED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24CE6-87CA-2D82-4F79-AB079C6F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9137-58A5-427F-7D56-B72EF4ED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D26AB-88C4-2B20-990C-1E2E3C090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April 15, 2026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62AB0-1BF7-05BF-E38B-0A38010BA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5D985-D9BA-CD0E-7216-D48DA8108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00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mailto:Sladden@behavioralpediatricinstitut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BB68C-9509-76F5-5EF0-6497C497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" y="251344"/>
            <a:ext cx="7326312" cy="3877288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Parenting the Teenage Brain: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Understanding Behavior. Reducing Stress. Building Resilience.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E9910-ABD9-0FFE-3630-E4A7552BD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912" y="5033888"/>
            <a:ext cx="6081713" cy="157276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  <a:cs typeface="Arial"/>
              </a:rPr>
              <a:t>Stacy Ladden, Psy.D., BCBA-D, LBA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B90A7-F67F-7B7D-3D35-BBDE4F64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236" y="283464"/>
            <a:ext cx="3312756" cy="2904040"/>
          </a:xfrm>
          <a:prstGeom prst="rect">
            <a:avLst/>
          </a:prstGeom>
          <a:noFill/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sX0" fmla="*/ 0 w 4056549"/>
              <a:gd name="csY0" fmla="*/ 0 h 18288"/>
              <a:gd name="csX1" fmla="*/ 676092 w 4056549"/>
              <a:gd name="csY1" fmla="*/ 0 h 18288"/>
              <a:gd name="csX2" fmla="*/ 1271052 w 4056549"/>
              <a:gd name="csY2" fmla="*/ 0 h 18288"/>
              <a:gd name="csX3" fmla="*/ 1947144 w 4056549"/>
              <a:gd name="csY3" fmla="*/ 0 h 18288"/>
              <a:gd name="csX4" fmla="*/ 2501539 w 4056549"/>
              <a:gd name="csY4" fmla="*/ 0 h 18288"/>
              <a:gd name="csX5" fmla="*/ 3137065 w 4056549"/>
              <a:gd name="csY5" fmla="*/ 0 h 18288"/>
              <a:gd name="csX6" fmla="*/ 4056549 w 4056549"/>
              <a:gd name="csY6" fmla="*/ 0 h 18288"/>
              <a:gd name="csX7" fmla="*/ 4056549 w 4056549"/>
              <a:gd name="csY7" fmla="*/ 18288 h 18288"/>
              <a:gd name="csX8" fmla="*/ 3380458 w 4056549"/>
              <a:gd name="csY8" fmla="*/ 18288 h 18288"/>
              <a:gd name="csX9" fmla="*/ 2663801 w 4056549"/>
              <a:gd name="csY9" fmla="*/ 18288 h 18288"/>
              <a:gd name="csX10" fmla="*/ 2068840 w 4056549"/>
              <a:gd name="csY10" fmla="*/ 18288 h 18288"/>
              <a:gd name="csX11" fmla="*/ 1311618 w 4056549"/>
              <a:gd name="csY11" fmla="*/ 18288 h 18288"/>
              <a:gd name="csX12" fmla="*/ 716657 w 4056549"/>
              <a:gd name="csY12" fmla="*/ 18288 h 18288"/>
              <a:gd name="csX13" fmla="*/ 0 w 4056549"/>
              <a:gd name="csY13" fmla="*/ 18288 h 18288"/>
              <a:gd name="csX14" fmla="*/ 0 w 4056549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smoke on a white background&#10;&#10;AI-generated content may be incorrect.">
            <a:extLst>
              <a:ext uri="{FF2B5EF4-FFF2-40B4-BE49-F238E27FC236}">
                <a16:creationId xmlns:a16="http://schemas.microsoft.com/office/drawing/2014/main" id="{DB755C1E-9161-F5CA-9A80-2B69D691D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06" b="7624"/>
          <a:stretch/>
        </p:blipFill>
        <p:spPr>
          <a:xfrm>
            <a:off x="7907654" y="3798473"/>
            <a:ext cx="3931920" cy="22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10A02-3151-4C0A-00C0-E5A9111E62F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Adolescence = Rapid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A0DF7-BDEB-BE86-0889-D8EF02DE7C56}"/>
              </a:ext>
            </a:extLst>
          </p:cNvPr>
          <p:cNvSpPr txBox="1"/>
          <p:nvPr/>
        </p:nvSpPr>
        <p:spPr>
          <a:xfrm>
            <a:off x="354728" y="4971229"/>
            <a:ext cx="4269865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</a:t>
            </a:r>
            <a:r>
              <a:rPr lang="en-US" sz="3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creates 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B5B7-B09C-FFD8-DACB-C7E55066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717523"/>
            <a:ext cx="6846363" cy="5271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70DEA-1D0E-B92E-77C4-1C4E1BA57B41}"/>
              </a:ext>
            </a:extLst>
          </p:cNvPr>
          <p:cNvSpPr txBox="1"/>
          <p:nvPr/>
        </p:nvSpPr>
        <p:spPr>
          <a:xfrm>
            <a:off x="4318000" y="5575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5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73EDE-8BAC-B343-86EC-78D672B9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Stressors </a:t>
            </a:r>
            <a:r>
              <a:rPr lang="en-US" sz="5400"/>
              <a:t>in Adolescence</a:t>
            </a:r>
            <a:endParaRPr lang="en-US" sz="5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C04B72-B36B-4FEC-9380-5F734B1B1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68194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840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5" y="258416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Why Teens Take Risks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5291A13-374E-86BF-E876-DD5FA12A6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806186"/>
              </p:ext>
            </p:extLst>
          </p:nvPr>
        </p:nvGraphicFramePr>
        <p:xfrm>
          <a:off x="715617" y="1577010"/>
          <a:ext cx="10800521" cy="502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219C6-97DE-6BFB-8985-AEAD7B8E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195" y="1861248"/>
            <a:ext cx="2628900" cy="2547257"/>
          </a:xfrm>
          <a:noFill/>
        </p:spPr>
        <p:txBody>
          <a:bodyPr vert="horz" lIns="91440" tIns="45720" rIns="91440" bIns="45720" rtlCol="0" anchor="ctr" anchorCtr="1">
            <a:normAutofit/>
          </a:bodyPr>
          <a:lstStyle/>
          <a:p>
            <a:pPr algn="ctr"/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Teens + Social Media</a:t>
            </a:r>
          </a:p>
        </p:txBody>
      </p:sp>
      <p:pic>
        <p:nvPicPr>
          <p:cNvPr id="7" name="Content Placeholder 6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02F0454-5F62-D152-585A-82DC32069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26" y="940904"/>
            <a:ext cx="7861966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8A176-C160-4741-9AF9-1CFE4B78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hours does the average teen spend on social media?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A1F5907F-1C27-BA61-71FE-AE2C1F6AB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2" y="0"/>
            <a:ext cx="5300868" cy="67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9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C80B6-E812-E84B-40C6-76487BC7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6D4216F-F638-E151-C1CC-1B94A0F0A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492DD-53F2-DE4D-1E03-2E41A7EC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12085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Teens + Social Media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A317758D-1FF7-5BE1-49ED-0F8B50AB2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9" descr="A white and yellow text on a white background&#10;&#10;Description automatically generated">
            <a:extLst>
              <a:ext uri="{FF2B5EF4-FFF2-40B4-BE49-F238E27FC236}">
                <a16:creationId xmlns:a16="http://schemas.microsoft.com/office/drawing/2014/main" id="{9EE1FBAB-4638-0E1F-4164-B1C2F0DF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1992943"/>
            <a:ext cx="4172712" cy="4257870"/>
          </a:xfrm>
          <a:prstGeom prst="rect">
            <a:avLst/>
          </a:prstGeom>
        </p:spPr>
      </p:pic>
      <p:pic>
        <p:nvPicPr>
          <p:cNvPr id="8" name="Content Placeholder 6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CAEDFBF-DDCE-3E16-7999-08276558B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30" y="1992943"/>
            <a:ext cx="6695172" cy="45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2517C-7C8C-9049-3B69-FD04B183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12085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Teens + Social Media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95E6347F-CDDB-DA1D-8C23-702676E1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124464"/>
            <a:ext cx="5728118" cy="3852160"/>
          </a:xfrm>
          <a:prstGeom prst="rect">
            <a:avLst/>
          </a:prstGeom>
        </p:spPr>
      </p:pic>
      <p:pic>
        <p:nvPicPr>
          <p:cNvPr id="5" name="Content Placeholder 4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90234A2A-D18D-2BBE-D919-36773176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2124464"/>
            <a:ext cx="6147396" cy="40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318D9-DF07-6A1C-9D7F-5A380435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		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D24C75-6359-F35B-E029-152CF3FEC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98997"/>
              </p:ext>
            </p:extLst>
          </p:nvPr>
        </p:nvGraphicFramePr>
        <p:xfrm>
          <a:off x="5958593" y="1192696"/>
          <a:ext cx="6114137" cy="504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5CCF59-0186-7119-25B0-F912C405C636}"/>
              </a:ext>
            </a:extLst>
          </p:cNvPr>
          <p:cNvSpPr txBox="1"/>
          <p:nvPr/>
        </p:nvSpPr>
        <p:spPr>
          <a:xfrm>
            <a:off x="6913188" y="295122"/>
            <a:ext cx="3627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Reflection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67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EFC6D-4394-A4E3-3AD1-950B241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Problem  Behavior vs. Unskilled Behavior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1F22049D-7EAB-F108-30BE-414BB90EDD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676988"/>
              </p:ext>
            </p:extLst>
          </p:nvPr>
        </p:nvGraphicFramePr>
        <p:xfrm>
          <a:off x="4487451" y="344557"/>
          <a:ext cx="7466009" cy="6268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91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dirty="0"/>
              <a:t>Behavior </a:t>
            </a:r>
            <a:r>
              <a:rPr lang="en-US" dirty="0"/>
              <a:t>i</a:t>
            </a:r>
            <a:r>
              <a:rPr dirty="0"/>
              <a:t>s Communication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BDCBF0-26DF-4E24-1FEE-409F17BA2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948891"/>
              </p:ext>
            </p:extLst>
          </p:nvPr>
        </p:nvGraphicFramePr>
        <p:xfrm>
          <a:off x="4898476" y="1070800"/>
          <a:ext cx="7094741" cy="5583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kids in clothing sitting on a couch&#10;&#10;Description automatically generated">
            <a:extLst>
              <a:ext uri="{FF2B5EF4-FFF2-40B4-BE49-F238E27FC236}">
                <a16:creationId xmlns:a16="http://schemas.microsoft.com/office/drawing/2014/main" id="{3E7FB96F-C359-5E44-6DD1-0C3B7DB2D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53" y="4119404"/>
            <a:ext cx="2924333" cy="219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D70D1-2D64-45FE-F0A1-11AF43FC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208" y="1455918"/>
            <a:ext cx="3955756" cy="2137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02D9E-3CF3-E23A-508F-9850157C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33" y="1479086"/>
            <a:ext cx="2842014" cy="2137018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E529EE-6573-A7DF-B9C8-D5F7C6DA0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5" y="4097208"/>
            <a:ext cx="1750168" cy="2333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F1FF7-A930-7181-3686-1A5D3D3A8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686" y="4119404"/>
            <a:ext cx="3389629" cy="2251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78510C-355B-6FB6-BFCB-1F3805478249}"/>
              </a:ext>
            </a:extLst>
          </p:cNvPr>
          <p:cNvSpPr txBox="1"/>
          <p:nvPr/>
        </p:nvSpPr>
        <p:spPr>
          <a:xfrm>
            <a:off x="2195213" y="262775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21C63-C2A1-F469-C7E1-5465EB4A5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693" y="1279925"/>
            <a:ext cx="2474921" cy="247492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6D7D3FB-B7D4-091E-D9F5-787A19B8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69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About 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BEFA5-7E8B-D03A-5123-807B19E34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6547" y="4172244"/>
            <a:ext cx="1765483" cy="20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417FE-CA7D-6E7C-F7A1-6A8CF69D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Reframe Practice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FD9BB-5E91-8587-DD79-B5A140E2E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31" y="2843784"/>
            <a:ext cx="4642337" cy="3770368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4000" dirty="0">
                <a:effectLst/>
                <a:latin typeface="Helvetica" pitchFamily="2" charset="0"/>
              </a:rPr>
              <a:t>Think of your teen’s recent behavior. </a:t>
            </a:r>
          </a:p>
          <a:p>
            <a:pPr>
              <a:buNone/>
            </a:pPr>
            <a:endParaRPr lang="en-US" sz="4000" dirty="0">
              <a:latin typeface="Helvetica" pitchFamily="2" charset="0"/>
            </a:endParaRPr>
          </a:p>
          <a:p>
            <a:pPr>
              <a:buNone/>
            </a:pPr>
            <a:r>
              <a:rPr lang="en-US" sz="4000" dirty="0">
                <a:effectLst/>
                <a:latin typeface="Helvetica" pitchFamily="2" charset="0"/>
              </a:rPr>
              <a:t>👉 What might your teen be struggling with underneath?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94E1E-4FF3-FCB0-AC95-4A5254A0E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266" y="1143489"/>
            <a:ext cx="6689410" cy="42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9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B43A-2338-31D1-4D8E-D181B063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4" y="298173"/>
            <a:ext cx="4662717" cy="697141"/>
          </a:xfrm>
        </p:spPr>
        <p:txBody>
          <a:bodyPr anchor="b">
            <a:norm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Reframing Behavior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FA86F-6EFE-E3E6-368B-7F1E2FEB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0" r="2" b="2"/>
          <a:stretch>
            <a:fillRect/>
          </a:stretch>
        </p:blipFill>
        <p:spPr>
          <a:xfrm>
            <a:off x="6543675" y="-15447"/>
            <a:ext cx="5645154" cy="344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C77D-4856-DD37-1905-304E6A753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" r="-2" b="-2"/>
          <a:stretch>
            <a:fillRect/>
          </a:stretch>
        </p:blipFill>
        <p:spPr>
          <a:xfrm>
            <a:off x="6543675" y="3429000"/>
            <a:ext cx="5648324" cy="3429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0768" y="3211903"/>
            <a:ext cx="1664453" cy="565863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6000">
                <a:schemeClr val="accent5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235" y="0"/>
            <a:ext cx="1370340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4000">
                <a:schemeClr val="accent5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530" y="-11248"/>
            <a:ext cx="5648324" cy="132321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1635" y="3593533"/>
            <a:ext cx="2743200" cy="327571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C04EB1-6200-A644-04FA-DFE18CCFC8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614607"/>
              </p:ext>
            </p:extLst>
          </p:nvPr>
        </p:nvGraphicFramePr>
        <p:xfrm>
          <a:off x="397565" y="1311966"/>
          <a:ext cx="5896946" cy="5247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3765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05FB0-0451-BCA2-957A-E56DD849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473" y="108297"/>
            <a:ext cx="7646502" cy="1034704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Resiliency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99694-B62F-4569-0820-24736CCC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01" r="30679"/>
          <a:stretch>
            <a:fillRect/>
          </a:stretch>
        </p:blipFill>
        <p:spPr>
          <a:xfrm>
            <a:off x="0" y="316533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6AAA01-4A46-2571-1EE4-7F7285C9E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375511"/>
              </p:ext>
            </p:extLst>
          </p:nvPr>
        </p:nvGraphicFramePr>
        <p:xfrm>
          <a:off x="4369474" y="1563757"/>
          <a:ext cx="7646502" cy="519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2003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8E4BAE9-F35F-B00D-E139-53A9B41D7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742" y="480060"/>
            <a:ext cx="5514515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35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96AFC-A909-2C44-8E70-336AC694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1054873"/>
            <a:ext cx="4355990" cy="997014"/>
          </a:xfrm>
        </p:spPr>
        <p:txBody>
          <a:bodyPr anchor="b">
            <a:normAutofit/>
          </a:bodyPr>
          <a:lstStyle/>
          <a:p>
            <a:r>
              <a:rPr lang="en-US" sz="5500" dirty="0"/>
              <a:t>Connection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B98EF-4CDA-6E4B-99A1-4B17BFAA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73" y="2849217"/>
            <a:ext cx="4670097" cy="39904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b="1" dirty="0"/>
              <a:t>Connection-</a:t>
            </a:r>
            <a:r>
              <a:rPr lang="en-US" sz="3200" dirty="0"/>
              <a:t> a relationship is a consequence of connection</a:t>
            </a:r>
          </a:p>
          <a:p>
            <a:pPr marL="0" indent="0">
              <a:buNone/>
            </a:pP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Human connection is the </a:t>
            </a:r>
            <a:r>
              <a:rPr lang="en-US" sz="3200" b="1" u="sng" dirty="0"/>
              <a:t>most</a:t>
            </a:r>
            <a:r>
              <a:rPr lang="en-US" sz="3200" u="sng" dirty="0"/>
              <a:t> protective force in a teen’s life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4300" b="1" dirty="0"/>
          </a:p>
          <a:p>
            <a:pPr marL="0" indent="0">
              <a:buNone/>
            </a:pPr>
            <a:r>
              <a:rPr lang="en-US" sz="4300" b="1" u="sng" dirty="0">
                <a:solidFill>
                  <a:schemeClr val="accent4"/>
                </a:solidFill>
              </a:rPr>
              <a:t>Connection First.</a:t>
            </a:r>
            <a:r>
              <a:rPr lang="en-US" sz="4300" b="1" u="sng" dirty="0"/>
              <a:t> </a:t>
            </a:r>
            <a:r>
              <a:rPr lang="en-US" sz="4300" b="1" u="sng" dirty="0">
                <a:solidFill>
                  <a:schemeClr val="accent6"/>
                </a:solidFill>
              </a:rPr>
              <a:t>Correction Second. 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200" dirty="0"/>
          </a:p>
        </p:txBody>
      </p:sp>
      <p:pic>
        <p:nvPicPr>
          <p:cNvPr id="16" name="Picture 15" descr="People shaking hands">
            <a:extLst>
              <a:ext uri="{FF2B5EF4-FFF2-40B4-BE49-F238E27FC236}">
                <a16:creationId xmlns:a16="http://schemas.microsoft.com/office/drawing/2014/main" id="{2A8AC4FF-9893-667B-1D9D-0CD3581A9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7" r="1821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922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66F1A-223E-DA60-A23C-563E7B268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7C5324-BB98-01BE-6E47-8D862A9D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E106DB-83C8-5B6D-3B98-90D4FE13B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909E2-915A-0444-73C6-8E9B63ED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508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Connection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D040F75-4F0B-EC42-B00E-CFA1BD2F7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B0AD48-7B93-FFD5-7902-CC3200831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470A43A-64F5-89C3-D28B-118D20766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581823"/>
              </p:ext>
            </p:extLst>
          </p:nvPr>
        </p:nvGraphicFramePr>
        <p:xfrm>
          <a:off x="5201393" y="1484416"/>
          <a:ext cx="6080560" cy="507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636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73655-27A8-4FE8-C88F-C6A85342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US" sz="4800" dirty="0"/>
              <a:t>Reflection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5A5A-4895-1C34-0267-9ECC9AC3D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328" y="381907"/>
            <a:ext cx="6819953" cy="20893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dirty="0"/>
              <a:t>Connection Check </a:t>
            </a:r>
          </a:p>
          <a:p>
            <a:endParaRPr lang="en-US" dirty="0"/>
          </a:p>
          <a:p>
            <a:r>
              <a:rPr lang="en-US" dirty="0"/>
              <a:t>On a scale of 1–5: 👉 How connected do you feel to your teen right 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C2757-8CC3-B50A-5D78-DD9EC967C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5" y="2734056"/>
            <a:ext cx="9677401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68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4AF47-B796-1D00-30A3-B58E5E06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00EFA-2200-2C64-42B9-AF2323D4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-128226"/>
            <a:ext cx="4983605" cy="2025524"/>
          </a:xfrm>
        </p:spPr>
        <p:txBody>
          <a:bodyPr anchor="b">
            <a:normAutofit/>
          </a:bodyPr>
          <a:lstStyle/>
          <a:p>
            <a:pPr algn="ctr"/>
            <a:r>
              <a:rPr lang="en-US" sz="4200" dirty="0"/>
              <a:t>Competence: Building “I can” Thinking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F2A7-20C8-C5DC-261F-6F881C11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2879813"/>
            <a:ext cx="5228116" cy="37763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0" i="0" dirty="0">
                <a:effectLst/>
              </a:rPr>
              <a:t>“I know you can __________ because you have already shown me how you _____________.”</a:t>
            </a:r>
          </a:p>
          <a:p>
            <a:pPr marL="0" indent="0">
              <a:buNone/>
            </a:pPr>
            <a:r>
              <a:rPr lang="en-US" sz="3100" b="0" i="0" dirty="0">
                <a:effectLst/>
              </a:rPr>
              <a:t> </a:t>
            </a:r>
          </a:p>
          <a:p>
            <a:pPr marL="0" indent="0">
              <a:buNone/>
            </a:pPr>
            <a:r>
              <a:rPr lang="en-US" sz="3100" dirty="0"/>
              <a:t>“I am on your team. We will figure this out together.” 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“Do you need a solution or support?”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“It’s time for….What would be helpful?”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27460-DD16-62EA-DF57-4DAD453EC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31" r="1155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6580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97793-84F1-EBBD-CC06-FC543195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8417"/>
            <a:ext cx="4818888" cy="1081277"/>
          </a:xfrm>
        </p:spPr>
        <p:txBody>
          <a:bodyPr anchor="b">
            <a:noAutofit/>
          </a:bodyPr>
          <a:lstStyle/>
          <a:p>
            <a:r>
              <a:rPr lang="en-US" sz="3600" dirty="0"/>
              <a:t>Confidence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24E47FC6-DA53-EA85-FF28-8ADC63AE3F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220020"/>
              </p:ext>
            </p:extLst>
          </p:nvPr>
        </p:nvGraphicFramePr>
        <p:xfrm>
          <a:off x="630936" y="1598111"/>
          <a:ext cx="5922578" cy="506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16DFE89-D14A-7A0A-176C-92E9939F4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313" y="172691"/>
            <a:ext cx="4818888" cy="653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9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047E7-458B-0B45-8498-EB6EBD043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Noticing: </a:t>
            </a:r>
            <a:br>
              <a:rPr lang="en-US" dirty="0"/>
            </a:br>
            <a:r>
              <a:rPr lang="en-US" dirty="0"/>
              <a:t>Being in the Present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white text on a blue background&#10;&#10;AI-generated content may be incorrect.">
            <a:extLst>
              <a:ext uri="{FF2B5EF4-FFF2-40B4-BE49-F238E27FC236}">
                <a16:creationId xmlns:a16="http://schemas.microsoft.com/office/drawing/2014/main" id="{45801EB5-56C5-C0B8-D6DE-C82BC033C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074872"/>
            <a:ext cx="4777381" cy="453851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F8A69E-C638-BC48-8EB9-F776055075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970076"/>
              </p:ext>
            </p:extLst>
          </p:nvPr>
        </p:nvGraphicFramePr>
        <p:xfrm>
          <a:off x="5688106" y="1936376"/>
          <a:ext cx="6173336" cy="4773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245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494BA-8242-D94C-72DC-3397253A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Have you ever thought…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55FD-CFB8-8BC9-3EEF-C18A5A9B5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3001505"/>
            <a:ext cx="5058386" cy="3664338"/>
          </a:xfrm>
        </p:spPr>
        <p:txBody>
          <a:bodyPr>
            <a:noAutofit/>
          </a:bodyPr>
          <a:lstStyle/>
          <a:p>
            <a:r>
              <a:rPr lang="en-US" sz="2600" dirty="0"/>
              <a:t>Why is my teen so reactive?</a:t>
            </a:r>
          </a:p>
          <a:p>
            <a:r>
              <a:rPr lang="en-US" sz="2600" dirty="0"/>
              <a:t>Why don’t they think things through?</a:t>
            </a:r>
          </a:p>
          <a:p>
            <a:r>
              <a:rPr lang="en-US" sz="2600" dirty="0"/>
              <a:t>I am tired of walking on eggshells.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You are not failing…This is partially due to the adolescent brain.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42673-E1B6-AF30-409A-ADFDD026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4" r="34163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471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F33D-4844-994E-8E13-32F38EB8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35469"/>
            <a:ext cx="8013699" cy="203783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Control</a:t>
            </a:r>
            <a:br>
              <a:rPr lang="en-US" sz="3600" dirty="0"/>
            </a:br>
            <a:br>
              <a:rPr lang="en-US" sz="3100" dirty="0"/>
            </a:br>
            <a:r>
              <a:rPr lang="en-US" sz="3100" dirty="0"/>
              <a:t>Control- the power to direct others’ behaviors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5BB44-A7D5-4F41-B35B-0435AAAB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5" r="13017" b="-1"/>
          <a:stretch/>
        </p:blipFill>
        <p:spPr>
          <a:xfrm>
            <a:off x="326285" y="0"/>
            <a:ext cx="3492988" cy="685799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8C0CD2-AE0C-A24E-B03E-4E6ECB38C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98520"/>
              </p:ext>
            </p:extLst>
          </p:nvPr>
        </p:nvGraphicFramePr>
        <p:xfrm>
          <a:off x="5377463" y="2035363"/>
          <a:ext cx="5603301" cy="3717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E97268-16AA-7CF2-FC7F-CEFDA275054C}"/>
              </a:ext>
            </a:extLst>
          </p:cNvPr>
          <p:cNvSpPr txBox="1"/>
          <p:nvPr/>
        </p:nvSpPr>
        <p:spPr>
          <a:xfrm>
            <a:off x="4383314" y="5620553"/>
            <a:ext cx="76689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Discipline is about shifting from </a:t>
            </a:r>
            <a:r>
              <a:rPr lang="en-US" sz="2800" u="sng" dirty="0"/>
              <a:t>control</a:t>
            </a:r>
            <a:r>
              <a:rPr lang="en-US" sz="2800" dirty="0"/>
              <a:t> to teaching </a:t>
            </a:r>
            <a:r>
              <a:rPr lang="en-US" sz="2800" u="sng" dirty="0"/>
              <a:t>self-control</a:t>
            </a:r>
            <a:r>
              <a:rPr lang="en-US" sz="2800" dirty="0"/>
              <a:t>. It is about not </a:t>
            </a:r>
            <a:r>
              <a:rPr lang="en-US" sz="2800" b="1" dirty="0"/>
              <a:t>punishing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58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73523-6679-F965-2C3F-BFECE38C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Boundaries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9202DBCB-B33A-FCC9-D11C-F73297874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010245"/>
              </p:ext>
            </p:extLst>
          </p:nvPr>
        </p:nvGraphicFramePr>
        <p:xfrm>
          <a:off x="644057" y="1719072"/>
          <a:ext cx="10865191" cy="499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84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53B8E-8E41-A7C5-A0E4-B4505DC3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" r="1016" b="-2"/>
          <a:stretch>
            <a:fillRect/>
          </a:stretch>
        </p:blipFill>
        <p:spPr>
          <a:xfrm>
            <a:off x="619968" y="3427216"/>
            <a:ext cx="4030914" cy="2764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F3E4D-4439-B3CA-5BBB-0FC2E82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4" b="3"/>
          <a:stretch>
            <a:fillRect/>
          </a:stretch>
        </p:blipFill>
        <p:spPr>
          <a:xfrm>
            <a:off x="619968" y="392726"/>
            <a:ext cx="4032621" cy="276457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9D8BC-CC1D-E202-8F5D-197B570D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60" y="137286"/>
            <a:ext cx="6570796" cy="2162590"/>
          </a:xfrm>
        </p:spPr>
        <p:txBody>
          <a:bodyPr>
            <a:normAutofit/>
          </a:bodyPr>
          <a:lstStyle/>
          <a:p>
            <a:r>
              <a:rPr lang="en-US" sz="4200" dirty="0"/>
              <a:t>Structure Builds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C06AC-97AA-60D5-5456-61953F8D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659" y="1802295"/>
            <a:ext cx="5718155" cy="4281981"/>
          </a:xfrm>
        </p:spPr>
        <p:txBody>
          <a:bodyPr anchor="t">
            <a:noAutofit/>
          </a:bodyPr>
          <a:lstStyle/>
          <a:p>
            <a:pPr lvl="0"/>
            <a:r>
              <a:rPr lang="en-US" b="1" u="sng" dirty="0"/>
              <a:t>Rules- </a:t>
            </a:r>
            <a:r>
              <a:rPr lang="en-US" dirty="0"/>
              <a:t>enforced and have consequences; non-negotiables</a:t>
            </a:r>
          </a:p>
          <a:p>
            <a:pPr lvl="0"/>
            <a:r>
              <a:rPr lang="en-US" b="1" u="sng" dirty="0"/>
              <a:t>Agreements</a:t>
            </a:r>
            <a:r>
              <a:rPr lang="en-US" b="1" dirty="0"/>
              <a:t>- </a:t>
            </a:r>
            <a:r>
              <a:rPr lang="en-US" dirty="0"/>
              <a:t>shared expectations or guidelines for acceptable behavior within a group</a:t>
            </a:r>
          </a:p>
          <a:p>
            <a:pPr lvl="0"/>
            <a:r>
              <a:rPr lang="en-US" b="1" u="sng" dirty="0"/>
              <a:t>Commitments</a:t>
            </a:r>
            <a:r>
              <a:rPr lang="en-US" b="1" dirty="0"/>
              <a:t>-</a:t>
            </a:r>
            <a:r>
              <a:rPr lang="en-US" dirty="0"/>
              <a:t> promises to oneself based on one’s morals and values</a:t>
            </a:r>
          </a:p>
          <a:p>
            <a:pPr lvl="0"/>
            <a:r>
              <a:rPr lang="en-US" b="1" u="sng" dirty="0"/>
              <a:t>Routines-</a:t>
            </a:r>
            <a:r>
              <a:rPr lang="en-US" b="1" dirty="0"/>
              <a:t> </a:t>
            </a:r>
            <a:r>
              <a:rPr lang="en-US" dirty="0"/>
              <a:t>create consistency and predictability </a:t>
            </a:r>
          </a:p>
        </p:txBody>
      </p:sp>
    </p:spTree>
    <p:extLst>
      <p:ext uri="{BB962C8B-B14F-4D97-AF65-F5344CB8AC3E}">
        <p14:creationId xmlns:p14="http://schemas.microsoft.com/office/powerpoint/2010/main" val="1064983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75BBB-DD55-7AD5-5901-5C7180E4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90901-A5D9-9F43-458E-7BDA52B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Character</a:t>
            </a:r>
            <a:endParaRPr lang="en-US" sz="4100" i="1" dirty="0">
              <a:solidFill>
                <a:schemeClr val="bg1"/>
              </a:solidFill>
            </a:endParaRPr>
          </a:p>
        </p:txBody>
      </p:sp>
      <p:grpSp>
        <p:nvGrpSpPr>
          <p:cNvPr id="1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B9E3832-7C8F-A088-4DF9-29A4446DC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074"/>
              </p:ext>
            </p:extLst>
          </p:nvPr>
        </p:nvGraphicFramePr>
        <p:xfrm>
          <a:off x="5000546" y="202912"/>
          <a:ext cx="7046311" cy="642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610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96AFC-A909-2C44-8E70-336AC694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Contribution</a:t>
            </a:r>
          </a:p>
        </p:txBody>
      </p:sp>
      <p:sp>
        <p:nvSpPr>
          <p:cNvPr id="6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B98EF-4CDA-6E4B-99A1-4B17BFAA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4908" y="2754950"/>
            <a:ext cx="5285100" cy="395338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600" b="1" dirty="0"/>
              <a:t>Kids thrive when they contribute:</a:t>
            </a:r>
          </a:p>
          <a:p>
            <a:pPr lvl="1"/>
            <a:r>
              <a:rPr lang="en-US" sz="2600" dirty="0"/>
              <a:t>Acts of kindness. </a:t>
            </a:r>
          </a:p>
          <a:p>
            <a:pPr lvl="1"/>
            <a:r>
              <a:rPr lang="en-US" sz="2600" dirty="0"/>
              <a:t>Gratitude. </a:t>
            </a:r>
          </a:p>
          <a:p>
            <a:pPr lvl="1"/>
            <a:r>
              <a:rPr lang="en-US" sz="2600" dirty="0"/>
              <a:t>Helping others builds purpose.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Multiple studies have found that teens who volunteer an hour or more a week are less likely to abuse drugs and alcohol.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EA6C0-12E6-E214-6E9A-831E7D440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3" r="1398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0483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16BB8-B32D-3E96-A4FA-E6D2C2C55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8B62A-55A6-B820-A7DC-F6EC04EA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Contribution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each with a boat on it&#10;&#10;AI-generated content may be incorrect.">
            <a:extLst>
              <a:ext uri="{FF2B5EF4-FFF2-40B4-BE49-F238E27FC236}">
                <a16:creationId xmlns:a16="http://schemas.microsoft.com/office/drawing/2014/main" id="{0A46DB71-60D6-A663-0B97-1E2E5FE0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129" y="1020417"/>
            <a:ext cx="7928362" cy="43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3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7F8C7-2FDF-8940-B56E-9643E839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73888"/>
            <a:ext cx="4834129" cy="1620520"/>
          </a:xfrm>
        </p:spPr>
        <p:txBody>
          <a:bodyPr anchor="b">
            <a:normAutofit/>
          </a:bodyPr>
          <a:lstStyle/>
          <a:p>
            <a:r>
              <a:rPr lang="en-US" sz="4200" dirty="0"/>
              <a:t>Coping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91B7A-BBA5-324A-8006-F39FC200E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" y="2681975"/>
            <a:ext cx="6694241" cy="3954537"/>
          </a:xfrm>
        </p:spPr>
        <p:txBody>
          <a:bodyPr anchor="t">
            <a:noAutofit/>
          </a:bodyPr>
          <a:lstStyle/>
          <a:p>
            <a:r>
              <a:rPr lang="en-US" sz="2600" b="1" dirty="0"/>
              <a:t>Coping- </a:t>
            </a:r>
            <a:r>
              <a:rPr lang="en-US" sz="2600" dirty="0"/>
              <a:t>solving difficult problems to minimize or tolerate stress</a:t>
            </a:r>
          </a:p>
          <a:p>
            <a:pPr lvl="1"/>
            <a:r>
              <a:rPr lang="en-US" sz="2600" b="1" dirty="0"/>
              <a:t>Stress</a:t>
            </a:r>
            <a:r>
              <a:rPr lang="en-US" sz="2600" dirty="0"/>
              <a:t> is an uncomfortable part of life.</a:t>
            </a:r>
          </a:p>
          <a:p>
            <a:pPr lvl="1"/>
            <a:r>
              <a:rPr lang="en-US" sz="2600" dirty="0"/>
              <a:t>Teaching children how to cope helps them to overcome life’s challenges.</a:t>
            </a:r>
          </a:p>
          <a:p>
            <a:pPr lvl="1"/>
            <a:r>
              <a:rPr lang="en-US" sz="2600" dirty="0"/>
              <a:t>Risk-taking behaviors exist to alleviate stress.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dirty="0"/>
              <a:t>Problem behaviors </a:t>
            </a:r>
            <a:r>
              <a:rPr lang="en-US" sz="2600" dirty="0">
                <a:sym typeface="Wingdings" pitchFamily="2" charset="2"/>
              </a:rPr>
              <a:t> Unskilled behaviors</a:t>
            </a:r>
            <a:endParaRPr lang="en-US" sz="2600" dirty="0"/>
          </a:p>
        </p:txBody>
      </p:sp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7D224650-14A5-0DAB-1868-13214F70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937" y="492365"/>
            <a:ext cx="4948229" cy="58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8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7D1D1-17C9-D36E-063E-F1E2A638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C48EE-8E77-D32D-B485-6840C512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4" y="439736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200" dirty="0"/>
              <a:t>Coping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9530472-8052-03BA-4E02-2927B8F2DD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382088"/>
              </p:ext>
            </p:extLst>
          </p:nvPr>
        </p:nvGraphicFramePr>
        <p:xfrm>
          <a:off x="5108535" y="228600"/>
          <a:ext cx="6765925" cy="6431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8986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97806-AAA2-B20D-A22F-86BE6A1E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35" y="0"/>
            <a:ext cx="4793311" cy="2172481"/>
          </a:xfrm>
        </p:spPr>
        <p:txBody>
          <a:bodyPr anchor="b">
            <a:noAutofit/>
          </a:bodyPr>
          <a:lstStyle/>
          <a:p>
            <a:r>
              <a:rPr lang="en-US" sz="5000" dirty="0"/>
              <a:t>Resiliency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CD24-8774-0596-4AD3-7CBC465D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234844"/>
            <a:ext cx="4488511" cy="3623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Learning to take responsibility for decisions, managing the consequences of choices, and building personal power.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1310B-0016-0FE0-1BC9-A0985F4619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3" r="29077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3274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8AA79-DB69-D65A-2D85-A96FB9D1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" y="275801"/>
            <a:ext cx="6029739" cy="1554482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r>
              <a:rPr lang="en-US" sz="5400" dirty="0"/>
              <a:t>Relationship </a:t>
            </a:r>
            <a:r>
              <a:rPr lang="en-US" sz="4800" dirty="0"/>
              <a:t>Repair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D2A06-9214-7837-F083-909A265BA91C}"/>
              </a:ext>
            </a:extLst>
          </p:cNvPr>
          <p:cNvSpPr txBox="1"/>
          <p:nvPr/>
        </p:nvSpPr>
        <p:spPr>
          <a:xfrm>
            <a:off x="640080" y="2560320"/>
            <a:ext cx="6529346" cy="1700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Reconnect</a:t>
            </a:r>
          </a:p>
          <a:p>
            <a:pPr marL="5715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Reflect (not lecture)</a:t>
            </a:r>
          </a:p>
          <a:p>
            <a:pPr marL="571500" indent="-5143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Repair</a:t>
            </a:r>
          </a:p>
        </p:txBody>
      </p:sp>
      <p:pic>
        <p:nvPicPr>
          <p:cNvPr id="7" name="Picture 6" descr="A collage of cartoon characters&#10;&#10;AI-generated content may be incorrect.">
            <a:extLst>
              <a:ext uri="{FF2B5EF4-FFF2-40B4-BE49-F238E27FC236}">
                <a16:creationId xmlns:a16="http://schemas.microsoft.com/office/drawing/2014/main" id="{B177A0EA-43B9-B863-430A-08629402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12" y="1101411"/>
            <a:ext cx="5915427" cy="5427405"/>
          </a:xfrm>
          <a:prstGeom prst="rect">
            <a:avLst/>
          </a:prstGeom>
        </p:spPr>
      </p:pic>
      <p:pic>
        <p:nvPicPr>
          <p:cNvPr id="5" name="Content Placeholder 4" descr="A person's hands holding a piece of paper&#10;&#10;AI-generated content may be incorrect.">
            <a:extLst>
              <a:ext uri="{FF2B5EF4-FFF2-40B4-BE49-F238E27FC236}">
                <a16:creationId xmlns:a16="http://schemas.microsoft.com/office/drawing/2014/main" id="{E5B20AAC-E336-7756-5EF0-26BB498E5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4352544"/>
            <a:ext cx="395685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9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0E982-39B6-FB25-AD97-46E2AD94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6800" kern="1200" dirty="0">
                <a:latin typeface="+mj-lt"/>
                <a:ea typeface="+mj-ea"/>
                <a:cs typeface="+mj-cs"/>
              </a:rPr>
              <a:t>Objectives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472944-0CE7-B437-65DB-2C71127E48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922672"/>
              </p:ext>
            </p:extLst>
          </p:nvPr>
        </p:nvGraphicFramePr>
        <p:xfrm>
          <a:off x="5128616" y="569844"/>
          <a:ext cx="6225184" cy="609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3197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26362-D60F-7249-802D-FA3ED29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The Importance of Self-Care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ght bulb with a yellow cap&#10;&#10;AI-generated content may be incorrect.">
            <a:extLst>
              <a:ext uri="{FF2B5EF4-FFF2-40B4-BE49-F238E27FC236}">
                <a16:creationId xmlns:a16="http://schemas.microsoft.com/office/drawing/2014/main" id="{A65150D5-D940-D01B-0A44-AD0BBE190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2165948"/>
            <a:ext cx="3440085" cy="4327151"/>
          </a:xfrm>
          <a:prstGeom prst="rect">
            <a:avLst/>
          </a:prstGeom>
        </p:spPr>
      </p:pic>
      <p:pic>
        <p:nvPicPr>
          <p:cNvPr id="6" name="Picture 5" descr="A colorful battery with text and images&#10;&#10;AI-generated content may be incorrect.">
            <a:extLst>
              <a:ext uri="{FF2B5EF4-FFF2-40B4-BE49-F238E27FC236}">
                <a16:creationId xmlns:a16="http://schemas.microsoft.com/office/drawing/2014/main" id="{72CFD993-9847-882A-44BF-81E2E4F15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29" y="2326366"/>
            <a:ext cx="4126009" cy="40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36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43A74-42FC-941C-362C-8142F6E3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4800"/>
              <a:t>Reflection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9F5B4-D7E8-D758-27C2-727A4C35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60" b="24073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0BC8-2A1F-73B9-6B4D-4739FCAA4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113" y="4777739"/>
            <a:ext cx="7759551" cy="1848348"/>
          </a:xfrm>
        </p:spPr>
        <p:txBody>
          <a:bodyPr anchor="ctr">
            <a:noAutofit/>
          </a:bodyPr>
          <a:lstStyle/>
          <a:p>
            <a:r>
              <a:rPr lang="en-US" sz="3200" b="1" dirty="0"/>
              <a:t>Your relationship is a key part of the intervention.</a:t>
            </a:r>
          </a:p>
          <a:p>
            <a:pPr marL="0" indent="0">
              <a:buNone/>
            </a:pPr>
            <a:endParaRPr lang="en-US" sz="2100" dirty="0"/>
          </a:p>
          <a:p>
            <a:r>
              <a:rPr lang="en-US" sz="3200" dirty="0"/>
              <a:t>What is one small shift you commit to making this week?</a:t>
            </a:r>
          </a:p>
        </p:txBody>
      </p:sp>
    </p:spTree>
    <p:extLst>
      <p:ext uri="{BB962C8B-B14F-4D97-AF65-F5344CB8AC3E}">
        <p14:creationId xmlns:p14="http://schemas.microsoft.com/office/powerpoint/2010/main" val="453883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B033-FF39-9D58-0C5C-9C050A82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92" y="513471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DFC2-88BC-D1ED-283E-245D2CBF4137}"/>
              </a:ext>
            </a:extLst>
          </p:cNvPr>
          <p:cNvSpPr txBox="1"/>
          <p:nvPr/>
        </p:nvSpPr>
        <p:spPr>
          <a:xfrm>
            <a:off x="93785" y="2053342"/>
            <a:ext cx="6002215" cy="2307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For questions or follow-up: </a:t>
            </a: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Sladden@behavioralpediatricinstitute.com</a:t>
            </a:r>
            <a:r>
              <a:rPr lang="en-US" sz="2400" dirty="0"/>
              <a:t> </a:t>
            </a:r>
            <a:r>
              <a:rPr lang="en-US" sz="2800" dirty="0"/>
              <a:t>or 205-414-6686.</a:t>
            </a:r>
          </a:p>
        </p:txBody>
      </p:sp>
      <p:sp>
        <p:nvSpPr>
          <p:cNvPr id="38" name="Freeform: Shape 26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book cover with text on it&#10;&#10;AI-generated content may be incorrect.">
            <a:extLst>
              <a:ext uri="{FF2B5EF4-FFF2-40B4-BE49-F238E27FC236}">
                <a16:creationId xmlns:a16="http://schemas.microsoft.com/office/drawing/2014/main" id="{20DDC74C-5BA9-8E4C-DDD5-76A3E03E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6273"/>
          <a:stretch/>
        </p:blipFill>
        <p:spPr>
          <a:xfrm>
            <a:off x="6096000" y="513471"/>
            <a:ext cx="988139" cy="1382334"/>
          </a:xfrm>
          <a:prstGeom prst="rect">
            <a:avLst/>
          </a:prstGeom>
        </p:spPr>
      </p:pic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ook cover of a person hugging her&#10;&#10;AI-generated content may be incorrect.">
            <a:extLst>
              <a:ext uri="{FF2B5EF4-FFF2-40B4-BE49-F238E27FC236}">
                <a16:creationId xmlns:a16="http://schemas.microsoft.com/office/drawing/2014/main" id="{6B315E2A-17DC-E0EC-EF74-99BE1987E5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1" r="-1" b="-1"/>
          <a:stretch/>
        </p:blipFill>
        <p:spPr>
          <a:xfrm>
            <a:off x="9496945" y="197110"/>
            <a:ext cx="1919363" cy="2685052"/>
          </a:xfrm>
          <a:prstGeom prst="rect">
            <a:avLst/>
          </a:prstGeom>
        </p:spPr>
      </p:pic>
      <p:sp>
        <p:nvSpPr>
          <p:cNvPr id="46" name="Freeform: Shape 34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lose-up of a book cover&#10;&#10;AI-generated content may be incorrect.">
            <a:extLst>
              <a:ext uri="{FF2B5EF4-FFF2-40B4-BE49-F238E27FC236}">
                <a16:creationId xmlns:a16="http://schemas.microsoft.com/office/drawing/2014/main" id="{94C82963-F4A3-2232-ABF9-A21E56B94E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71" r="1" b="1"/>
          <a:stretch/>
        </p:blipFill>
        <p:spPr>
          <a:xfrm>
            <a:off x="6478767" y="3029862"/>
            <a:ext cx="1530063" cy="214046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8CA3E9-E7AE-198D-6DA4-112CA791C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1530" b="-1"/>
          <a:stretch/>
        </p:blipFill>
        <p:spPr>
          <a:xfrm>
            <a:off x="3026482" y="4894393"/>
            <a:ext cx="1403649" cy="1963605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yellow cover with blue text and cut out people&#10;&#10;AI-generated content may be incorrect.">
            <a:extLst>
              <a:ext uri="{FF2B5EF4-FFF2-40B4-BE49-F238E27FC236}">
                <a16:creationId xmlns:a16="http://schemas.microsoft.com/office/drawing/2014/main" id="{E36B65FE-DC01-4CFA-6E74-0FFE4F9B93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06" r="-6" b="1413"/>
          <a:stretch/>
        </p:blipFill>
        <p:spPr>
          <a:xfrm>
            <a:off x="10002540" y="4442840"/>
            <a:ext cx="1697763" cy="23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70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B0B229-5877-C2BC-4453-8BED26DD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116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3589860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Quick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5597799"/>
            <a:ext cx="12046423" cy="123846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What is the biggest challenge with your child/teen right 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EE5D2-CCC0-691D-499F-4C949C94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Teen Brain= Under Construction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76102C-4F12-9FDE-9FC6-B3A1A0BC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17" y="301700"/>
            <a:ext cx="7726253" cy="351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BD5B6-0379-0B5F-03A3-868977165817}"/>
              </a:ext>
            </a:extLst>
          </p:cNvPr>
          <p:cNvSpPr txBox="1"/>
          <p:nvPr/>
        </p:nvSpPr>
        <p:spPr>
          <a:xfrm>
            <a:off x="5055979" y="4420546"/>
            <a:ext cx="7392851" cy="27391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Emotional brain: Fully active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Thinking brain: Still developing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Big feelings + slower decisions</a:t>
            </a:r>
          </a:p>
        </p:txBody>
      </p:sp>
    </p:spTree>
    <p:extLst>
      <p:ext uri="{BB962C8B-B14F-4D97-AF65-F5344CB8AC3E}">
        <p14:creationId xmlns:p14="http://schemas.microsoft.com/office/powerpoint/2010/main" val="255635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EEF22E7-C7EB-4303-91B7-B38A2A46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B84A2-B740-F8DD-C4D0-84A12B31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126" y="-31988"/>
            <a:ext cx="9604513" cy="10959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Developmental Stages of Adolescents</a:t>
            </a: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diagram of stages of development&#10;&#10;AI-generated content may be incorrect.">
            <a:extLst>
              <a:ext uri="{FF2B5EF4-FFF2-40B4-BE49-F238E27FC236}">
                <a16:creationId xmlns:a16="http://schemas.microsoft.com/office/drawing/2014/main" id="{3F7CB6A6-60C2-0D90-1A18-2E9860D5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3" r="-1" b="-1"/>
          <a:stretch>
            <a:fillRect/>
          </a:stretch>
        </p:blipFill>
        <p:spPr>
          <a:xfrm>
            <a:off x="533400" y="1391479"/>
            <a:ext cx="5785123" cy="3993321"/>
          </a:xfrm>
          <a:prstGeom prst="rect">
            <a:avLst/>
          </a:prstGeom>
        </p:spPr>
      </p:pic>
      <p:graphicFrame>
        <p:nvGraphicFramePr>
          <p:cNvPr id="35" name="TextBox 3">
            <a:extLst>
              <a:ext uri="{FF2B5EF4-FFF2-40B4-BE49-F238E27FC236}">
                <a16:creationId xmlns:a16="http://schemas.microsoft.com/office/drawing/2014/main" id="{C10D718D-DB62-6F04-43B9-3B93223D3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537698"/>
              </p:ext>
            </p:extLst>
          </p:nvPr>
        </p:nvGraphicFramePr>
        <p:xfrm>
          <a:off x="6487885" y="957943"/>
          <a:ext cx="5578187" cy="585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472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166FE-6A93-62AA-ADAC-02F3A87A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Adolescent Brain</a:t>
            </a:r>
          </a:p>
        </p:txBody>
      </p:sp>
      <p:sp>
        <p:nvSpPr>
          <p:cNvPr id="5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w of colorful brain models&#10;&#10;AI-generated content may be incorrect.">
            <a:extLst>
              <a:ext uri="{FF2B5EF4-FFF2-40B4-BE49-F238E27FC236}">
                <a16:creationId xmlns:a16="http://schemas.microsoft.com/office/drawing/2014/main" id="{B5F44B8C-F896-C064-FCC2-4358082D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92" y="195691"/>
            <a:ext cx="7607785" cy="64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7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23C29-5800-4FC6-1BA0-6E85DAC5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556" y="483816"/>
            <a:ext cx="4977976" cy="1454051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tx2"/>
                </a:solidFill>
              </a:rPr>
              <a:t>Quick Reflection</a:t>
            </a:r>
          </a:p>
        </p:txBody>
      </p:sp>
      <p:pic>
        <p:nvPicPr>
          <p:cNvPr id="7" name="Graphic 6" descr="Thought bubble">
            <a:extLst>
              <a:ext uri="{FF2B5EF4-FFF2-40B4-BE49-F238E27FC236}">
                <a16:creationId xmlns:a16="http://schemas.microsoft.com/office/drawing/2014/main" id="{50EF3757-8EE0-A5E8-F423-F8474BA017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3D624-D810-B82F-2E2E-68F0DEA8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471" y="1937867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What one word would you use to describe what you were like as a teenager?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363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2648</TotalTime>
  <Words>1104</Words>
  <Application>Microsoft Macintosh PowerPoint</Application>
  <PresentationFormat>Widescreen</PresentationFormat>
  <Paragraphs>160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Helvetica</vt:lpstr>
      <vt:lpstr>Wingdings</vt:lpstr>
      <vt:lpstr>Office Theme</vt:lpstr>
      <vt:lpstr>Parenting the Teenage Brain: Understanding Behavior. Reducing Stress. Building Resilience.</vt:lpstr>
      <vt:lpstr>About Me</vt:lpstr>
      <vt:lpstr>Have you ever thought…</vt:lpstr>
      <vt:lpstr>Objectives</vt:lpstr>
      <vt:lpstr>Quick Reflection</vt:lpstr>
      <vt:lpstr>The Teen Brain= Under Construction</vt:lpstr>
      <vt:lpstr>Developmental Stages of Adolescents</vt:lpstr>
      <vt:lpstr>The Adolescent Brain</vt:lpstr>
      <vt:lpstr>Quick Reflection</vt:lpstr>
      <vt:lpstr>PowerPoint Presentation</vt:lpstr>
      <vt:lpstr>Stressors in Adolescence</vt:lpstr>
      <vt:lpstr>Why Teens Take Risks</vt:lpstr>
      <vt:lpstr> Teens + Social Media</vt:lpstr>
      <vt:lpstr>How many hours does the average teen spend on social media?</vt:lpstr>
      <vt:lpstr>Teens + Social Media</vt:lpstr>
      <vt:lpstr>Teens + Social Media</vt:lpstr>
      <vt:lpstr>  </vt:lpstr>
      <vt:lpstr>Problem  Behavior vs. Unskilled Behavior</vt:lpstr>
      <vt:lpstr>Behavior is Communication</vt:lpstr>
      <vt:lpstr>Reframe Practice</vt:lpstr>
      <vt:lpstr>Reframing Behavior</vt:lpstr>
      <vt:lpstr>Resiliency </vt:lpstr>
      <vt:lpstr>PowerPoint Presentation</vt:lpstr>
      <vt:lpstr>Connection</vt:lpstr>
      <vt:lpstr>Connection</vt:lpstr>
      <vt:lpstr>Reflection</vt:lpstr>
      <vt:lpstr>Competence: Building “I can” Thinking</vt:lpstr>
      <vt:lpstr>Confidence</vt:lpstr>
      <vt:lpstr>Noticing:  Being in the Present</vt:lpstr>
      <vt:lpstr>Control  Control- the power to direct others’ behaviors</vt:lpstr>
      <vt:lpstr>Boundaries</vt:lpstr>
      <vt:lpstr>Structure Builds Safety</vt:lpstr>
      <vt:lpstr>Character</vt:lpstr>
      <vt:lpstr>Contribution</vt:lpstr>
      <vt:lpstr>Contribution</vt:lpstr>
      <vt:lpstr>Coping</vt:lpstr>
      <vt:lpstr>Coping</vt:lpstr>
      <vt:lpstr>Resiliency</vt:lpstr>
      <vt:lpstr>Relationship Repair</vt:lpstr>
      <vt:lpstr>The Importance of Self-Care</vt:lpstr>
      <vt:lpstr>Reflection 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Stacy Ladden</dc:creator>
  <cp:lastModifiedBy>Stacy Ladden</cp:lastModifiedBy>
  <cp:revision>32</cp:revision>
  <cp:lastPrinted>2025-02-10T22:19:35Z</cp:lastPrinted>
  <dcterms:created xsi:type="dcterms:W3CDTF">2025-01-25T17:40:17Z</dcterms:created>
  <dcterms:modified xsi:type="dcterms:W3CDTF">2026-04-15T11:51:50Z</dcterms:modified>
</cp:coreProperties>
</file>